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438D99-4537-4FDF-82A9-333DE82F5DF4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102B42-F725-4581-BDF4-235D140132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Reunião </a:t>
            </a:r>
            <a:r>
              <a:rPr lang="pt-BR" b="1" dirty="0"/>
              <a:t>do CESA</a:t>
            </a:r>
            <a:br>
              <a:rPr lang="pt-BR" b="1" dirty="0"/>
            </a:br>
            <a:r>
              <a:rPr lang="pt-BR" b="1" dirty="0"/>
              <a:t>Dúvidas e Sugestões:</a:t>
            </a:r>
            <a:br>
              <a:rPr lang="pt-BR" b="1" dirty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4684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- </a:t>
            </a:r>
            <a:r>
              <a:rPr lang="pt-BR" b="1" dirty="0"/>
              <a:t>Definição e padronização de ferramentas </a:t>
            </a:r>
          </a:p>
          <a:p>
            <a:r>
              <a:rPr lang="pt-BR" b="1" dirty="0"/>
              <a:t>- Cursos específicos das ferramentas definidas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9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TREINAMENTOS CONSTANTES</a:t>
            </a:r>
          </a:p>
          <a:p>
            <a:r>
              <a:rPr lang="pt-BR" b="1" dirty="0"/>
              <a:t>- Solicitar que os alunos criem suas contas de e-mail da UEL</a:t>
            </a:r>
          </a:p>
          <a:p>
            <a:r>
              <a:rPr lang="pt-BR" b="1" dirty="0"/>
              <a:t>- Integração do sistema da UEL à ferramenta (ex. pauta eletrônica com as ferramentas que permitem avaliação e nota)</a:t>
            </a:r>
          </a:p>
          <a:p>
            <a:r>
              <a:rPr lang="pt-BR" b="1" dirty="0"/>
              <a:t>- Política de atendimento aos alunos e professores em razão de problemas mentais e emocionais.</a:t>
            </a:r>
          </a:p>
          <a:p>
            <a:r>
              <a:rPr lang="pt-BR" b="1" dirty="0"/>
              <a:t>- Manter uma política permanente de formação docente (GEPE)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9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Registro de frequência</a:t>
            </a:r>
          </a:p>
          <a:p>
            <a:r>
              <a:rPr lang="pt-BR" dirty="0"/>
              <a:t>Registro de avaliação - poderia ser presencial? Como?</a:t>
            </a:r>
          </a:p>
          <a:p>
            <a:r>
              <a:rPr lang="pt-BR" dirty="0"/>
              <a:t>Amparo tecnológico imediato e direto (telefone pra ligar na hora para o técnico)</a:t>
            </a:r>
          </a:p>
          <a:p>
            <a:r>
              <a:rPr lang="pt-BR" dirty="0"/>
              <a:t>Espaço no CESA para gravação de aulas - para cada curso</a:t>
            </a:r>
          </a:p>
          <a:p>
            <a:r>
              <a:rPr lang="pt-BR" dirty="0"/>
              <a:t>Contratação de pessoal especializado em TI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97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Monitoria discente - para que cada turma possa ter um ou mais alunos ajudando no desenvolvimento das aulas. </a:t>
            </a:r>
          </a:p>
          <a:p>
            <a:r>
              <a:rPr lang="pt-BR" dirty="0"/>
              <a:t>Aproveitamento de aulas de uma turma para outra de um ano para o outro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87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Autonomia de Cátedra</a:t>
            </a:r>
          </a:p>
          <a:p>
            <a:r>
              <a:rPr lang="pt-BR" dirty="0"/>
              <a:t>Direito de imagem</a:t>
            </a:r>
          </a:p>
          <a:p>
            <a:r>
              <a:rPr lang="pt-BR" dirty="0"/>
              <a:t>Processos judiciais e o suporte que os professores terão para defesa - apoio administrativo e judicial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006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Organizar um programa no CESA de doação de equipamentos para atender aos alunos que não possuem equipamentos.</a:t>
            </a:r>
          </a:p>
          <a:p>
            <a:r>
              <a:rPr lang="pt-BR" dirty="0"/>
              <a:t>Mudar as condições de trancamento de matrícula - oportunizar que os estudantes façam menos disciplinas por série. (ex.: caso o aluno queira cursar apenas uma disciplina por motivos de saúde). </a:t>
            </a:r>
          </a:p>
          <a:p>
            <a:r>
              <a:rPr lang="pt-BR" dirty="0"/>
              <a:t>Flexibilizar o curso</a:t>
            </a:r>
          </a:p>
        </p:txBody>
      </p:sp>
    </p:spTree>
    <p:extLst>
      <p:ext uri="{BB962C8B-B14F-4D97-AF65-F5344CB8AC3E}">
        <p14:creationId xmlns:p14="http://schemas.microsoft.com/office/powerpoint/2010/main" val="352575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Limitar a quantidade de atividades dadas aos alunos, para não sobrecarregar.</a:t>
            </a:r>
          </a:p>
          <a:p>
            <a:r>
              <a:rPr lang="pt-BR" b="1" dirty="0"/>
              <a:t>Criar grupos de </a:t>
            </a:r>
            <a:r>
              <a:rPr lang="pt-BR" b="1" dirty="0" err="1"/>
              <a:t>WhatsApp</a:t>
            </a:r>
            <a:r>
              <a:rPr lang="pt-BR" b="1" dirty="0"/>
              <a:t> com os alunos para atender em situações de maior dificuldade tecnológica e até emocional.</a:t>
            </a:r>
          </a:p>
          <a:p>
            <a:r>
              <a:rPr lang="pt-BR" b="1" dirty="0"/>
              <a:t>Comprometer-se em não deixar nenhum aluno para trás. </a:t>
            </a:r>
          </a:p>
          <a:p>
            <a:r>
              <a:rPr lang="pt-BR" b="1" dirty="0"/>
              <a:t>Pacote de Internet para alunos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88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PROPOSTAS </a:t>
            </a:r>
            <a:r>
              <a:rPr lang="pt-BR" b="1" dirty="0" smtClean="0"/>
              <a:t>1</a:t>
            </a:r>
            <a:r>
              <a:rPr lang="pt-BR" b="1" dirty="0"/>
              <a:t>) </a:t>
            </a:r>
            <a:r>
              <a:rPr lang="pt-BR" b="1" dirty="0" smtClean="0"/>
              <a:t>Curso </a:t>
            </a:r>
            <a:r>
              <a:rPr lang="pt-BR" b="1" dirty="0"/>
              <a:t>presencial de gravação e edição de vídeo, de </a:t>
            </a:r>
            <a:r>
              <a:rPr lang="pt-BR" b="1" dirty="0" err="1"/>
              <a:t>power-point</a:t>
            </a:r>
            <a:r>
              <a:rPr lang="pt-BR" b="1" dirty="0"/>
              <a:t>, etc.; </a:t>
            </a:r>
            <a:endParaRPr lang="pt-BR" b="1" dirty="0" smtClean="0"/>
          </a:p>
          <a:p>
            <a:r>
              <a:rPr lang="pt-BR" b="1" dirty="0" smtClean="0"/>
              <a:t>2</a:t>
            </a:r>
            <a:r>
              <a:rPr lang="pt-BR" b="1" dirty="0"/>
              <a:t>) Ter um espaço no CESA, para o professor realizar a gravação de aulas, com suporte de um técnico. </a:t>
            </a:r>
            <a:endParaRPr lang="pt-BR" b="1" dirty="0" smtClean="0"/>
          </a:p>
          <a:p>
            <a:r>
              <a:rPr lang="pt-BR" b="1" dirty="0" smtClean="0"/>
              <a:t>3</a:t>
            </a:r>
            <a:r>
              <a:rPr lang="pt-BR" b="1" dirty="0"/>
              <a:t>) A UEL precisa pagar por pacotes de internet fixa, “</a:t>
            </a:r>
            <a:r>
              <a:rPr lang="pt-BR" b="1" dirty="0" err="1"/>
              <a:t>wifi</a:t>
            </a:r>
            <a:r>
              <a:rPr lang="pt-BR" b="1" dirty="0"/>
              <a:t>”, para os alunos pobres que não tiveram condições de pagar por ela; </a:t>
            </a:r>
            <a:endParaRPr lang="pt-BR" b="1" dirty="0" smtClean="0"/>
          </a:p>
          <a:p>
            <a:r>
              <a:rPr lang="pt-BR" b="1" dirty="0" smtClean="0"/>
              <a:t>4</a:t>
            </a:r>
            <a:r>
              <a:rPr lang="pt-BR" b="1" dirty="0"/>
              <a:t>) Opção de avaliação apenas presencial nas disciplinas da matriz curricular.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7677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317</Words>
  <Application>Microsoft Office PowerPoint</Application>
  <PresentationFormat>Apresentação na tela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Capital Próprio</vt:lpstr>
      <vt:lpstr> Reunião do CESA Dúvidas e Sugestões: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do CESA Dúvidas e Sugestões: </dc:title>
  <dc:creator>Silvia</dc:creator>
  <cp:lastModifiedBy>Silvia</cp:lastModifiedBy>
  <cp:revision>3</cp:revision>
  <dcterms:created xsi:type="dcterms:W3CDTF">2020-06-25T16:48:28Z</dcterms:created>
  <dcterms:modified xsi:type="dcterms:W3CDTF">2020-06-25T17:07:44Z</dcterms:modified>
</cp:coreProperties>
</file>