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3" r:id="rId8"/>
    <p:sldId id="267" r:id="rId9"/>
    <p:sldId id="262" r:id="rId10"/>
    <p:sldId id="264" r:id="rId11"/>
    <p:sldId id="268" r:id="rId12"/>
    <p:sldId id="269" r:id="rId13"/>
    <p:sldId id="270"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2D6BAD-019A-4C5D-AD3F-5D88FB461AED}" v="112" dt="2020-06-25T16:19:08.4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a Perez" userId="c143be87efc8307f" providerId="LiveId" clId="{242D6BAD-019A-4C5D-AD3F-5D88FB461AED}"/>
    <pc:docChg chg="undo custSel mod addSld delSld modSld sldOrd">
      <pc:chgData name="Carla Perez" userId="c143be87efc8307f" providerId="LiveId" clId="{242D6BAD-019A-4C5D-AD3F-5D88FB461AED}" dt="2020-06-25T16:34:50.927" v="998" actId="20577"/>
      <pc:docMkLst>
        <pc:docMk/>
      </pc:docMkLst>
      <pc:sldChg chg="modSp mod">
        <pc:chgData name="Carla Perez" userId="c143be87efc8307f" providerId="LiveId" clId="{242D6BAD-019A-4C5D-AD3F-5D88FB461AED}" dt="2020-06-24T23:50:22.220" v="153" actId="27636"/>
        <pc:sldMkLst>
          <pc:docMk/>
          <pc:sldMk cId="3063538202" sldId="257"/>
        </pc:sldMkLst>
        <pc:spChg chg="mod">
          <ac:chgData name="Carla Perez" userId="c143be87efc8307f" providerId="LiveId" clId="{242D6BAD-019A-4C5D-AD3F-5D88FB461AED}" dt="2020-06-24T23:50:22.220" v="153" actId="27636"/>
          <ac:spMkLst>
            <pc:docMk/>
            <pc:sldMk cId="3063538202" sldId="257"/>
            <ac:spMk id="3" creationId="{5F3C0CDF-3C42-4A93-A39F-D4E5C7185C27}"/>
          </ac:spMkLst>
        </pc:spChg>
      </pc:sldChg>
      <pc:sldChg chg="del">
        <pc:chgData name="Carla Perez" userId="c143be87efc8307f" providerId="LiveId" clId="{242D6BAD-019A-4C5D-AD3F-5D88FB461AED}" dt="2020-06-24T12:13:51.656" v="9" actId="47"/>
        <pc:sldMkLst>
          <pc:docMk/>
          <pc:sldMk cId="385182276" sldId="258"/>
        </pc:sldMkLst>
      </pc:sldChg>
      <pc:sldChg chg="addSp delSp modSp new mod setBg setClrOvrMap">
        <pc:chgData name="Carla Perez" userId="c143be87efc8307f" providerId="LiveId" clId="{242D6BAD-019A-4C5D-AD3F-5D88FB461AED}" dt="2020-06-25T16:03:15.172" v="885" actId="26606"/>
        <pc:sldMkLst>
          <pc:docMk/>
          <pc:sldMk cId="2433557828" sldId="258"/>
        </pc:sldMkLst>
        <pc:spChg chg="mod ord">
          <ac:chgData name="Carla Perez" userId="c143be87efc8307f" providerId="LiveId" clId="{242D6BAD-019A-4C5D-AD3F-5D88FB461AED}" dt="2020-06-25T16:03:15.172" v="885" actId="26606"/>
          <ac:spMkLst>
            <pc:docMk/>
            <pc:sldMk cId="2433557828" sldId="258"/>
            <ac:spMk id="2" creationId="{334F29C9-DA45-4C91-9FEC-8665A5BE3D3E}"/>
          </ac:spMkLst>
        </pc:spChg>
        <pc:spChg chg="del">
          <ac:chgData name="Carla Perez" userId="c143be87efc8307f" providerId="LiveId" clId="{242D6BAD-019A-4C5D-AD3F-5D88FB461AED}" dt="2020-06-24T23:26:17.297" v="47" actId="478"/>
          <ac:spMkLst>
            <pc:docMk/>
            <pc:sldMk cId="2433557828" sldId="258"/>
            <ac:spMk id="3" creationId="{1B525F56-F0FF-4596-A77A-E37669F3E6AE}"/>
          </ac:spMkLst>
        </pc:spChg>
        <pc:spChg chg="add del">
          <ac:chgData name="Carla Perez" userId="c143be87efc8307f" providerId="LiveId" clId="{242D6BAD-019A-4C5D-AD3F-5D88FB461AED}" dt="2020-06-25T16:03:15.172" v="885" actId="26606"/>
          <ac:spMkLst>
            <pc:docMk/>
            <pc:sldMk cId="2433557828" sldId="258"/>
            <ac:spMk id="75" creationId="{4AC0CD9D-7610-4620-93B4-798CCD9AB581}"/>
          </ac:spMkLst>
        </pc:spChg>
        <pc:spChg chg="add del">
          <ac:chgData name="Carla Perez" userId="c143be87efc8307f" providerId="LiveId" clId="{242D6BAD-019A-4C5D-AD3F-5D88FB461AED}" dt="2020-06-25T16:03:15.172" v="885" actId="26606"/>
          <ac:spMkLst>
            <pc:docMk/>
            <pc:sldMk cId="2433557828" sldId="258"/>
            <ac:spMk id="81" creationId="{DE4D62F9-188E-4530-84C2-24BDEE4BEB82}"/>
          </ac:spMkLst>
        </pc:spChg>
        <pc:spChg chg="add del">
          <ac:chgData name="Carla Perez" userId="c143be87efc8307f" providerId="LiveId" clId="{242D6BAD-019A-4C5D-AD3F-5D88FB461AED}" dt="2020-06-25T16:03:15.172" v="885" actId="26606"/>
          <ac:spMkLst>
            <pc:docMk/>
            <pc:sldMk cId="2433557828" sldId="258"/>
            <ac:spMk id="83" creationId="{D27CF008-4B18-436D-B2D5-C1346C12438E}"/>
          </ac:spMkLst>
        </pc:spChg>
        <pc:spChg chg="add del">
          <ac:chgData name="Carla Perez" userId="c143be87efc8307f" providerId="LiveId" clId="{242D6BAD-019A-4C5D-AD3F-5D88FB461AED}" dt="2020-06-25T16:03:15.172" v="885" actId="26606"/>
          <ac:spMkLst>
            <pc:docMk/>
            <pc:sldMk cId="2433557828" sldId="258"/>
            <ac:spMk id="85" creationId="{CE22DAD8-5F67-4B73-ADA9-06EF381F7AD6}"/>
          </ac:spMkLst>
        </pc:spChg>
        <pc:spChg chg="add del">
          <ac:chgData name="Carla Perez" userId="c143be87efc8307f" providerId="LiveId" clId="{242D6BAD-019A-4C5D-AD3F-5D88FB461AED}" dt="2020-06-25T16:03:15.172" v="885" actId="26606"/>
          <ac:spMkLst>
            <pc:docMk/>
            <pc:sldMk cId="2433557828" sldId="258"/>
            <ac:spMk id="87" creationId="{E4F17063-EDA4-417B-946F-BA357F3B390D}"/>
          </ac:spMkLst>
        </pc:spChg>
        <pc:spChg chg="add del">
          <ac:chgData name="Carla Perez" userId="c143be87efc8307f" providerId="LiveId" clId="{242D6BAD-019A-4C5D-AD3F-5D88FB461AED}" dt="2020-06-25T16:03:15.172" v="885" actId="26606"/>
          <ac:spMkLst>
            <pc:docMk/>
            <pc:sldMk cId="2433557828" sldId="258"/>
            <ac:spMk id="89" creationId="{D36F3EEA-55D4-4677-80E7-92D00B8F343B}"/>
          </ac:spMkLst>
        </pc:spChg>
        <pc:spChg chg="add">
          <ac:chgData name="Carla Perez" userId="c143be87efc8307f" providerId="LiveId" clId="{242D6BAD-019A-4C5D-AD3F-5D88FB461AED}" dt="2020-06-25T16:03:15.172" v="885" actId="26606"/>
          <ac:spMkLst>
            <pc:docMk/>
            <pc:sldMk cId="2433557828" sldId="258"/>
            <ac:spMk id="143" creationId="{4AC0CD9D-7610-4620-93B4-798CCD9AB581}"/>
          </ac:spMkLst>
        </pc:spChg>
        <pc:spChg chg="add">
          <ac:chgData name="Carla Perez" userId="c143be87efc8307f" providerId="LiveId" clId="{242D6BAD-019A-4C5D-AD3F-5D88FB461AED}" dt="2020-06-25T16:03:15.172" v="885" actId="26606"/>
          <ac:spMkLst>
            <pc:docMk/>
            <pc:sldMk cId="2433557828" sldId="258"/>
            <ac:spMk id="149" creationId="{DE4D62F9-188E-4530-84C2-24BDEE4BEB82}"/>
          </ac:spMkLst>
        </pc:spChg>
        <pc:spChg chg="add">
          <ac:chgData name="Carla Perez" userId="c143be87efc8307f" providerId="LiveId" clId="{242D6BAD-019A-4C5D-AD3F-5D88FB461AED}" dt="2020-06-25T16:03:15.172" v="885" actId="26606"/>
          <ac:spMkLst>
            <pc:docMk/>
            <pc:sldMk cId="2433557828" sldId="258"/>
            <ac:spMk id="151" creationId="{D27CF008-4B18-436D-B2D5-C1346C12438E}"/>
          </ac:spMkLst>
        </pc:spChg>
        <pc:spChg chg="add">
          <ac:chgData name="Carla Perez" userId="c143be87efc8307f" providerId="LiveId" clId="{242D6BAD-019A-4C5D-AD3F-5D88FB461AED}" dt="2020-06-25T16:03:15.172" v="885" actId="26606"/>
          <ac:spMkLst>
            <pc:docMk/>
            <pc:sldMk cId="2433557828" sldId="258"/>
            <ac:spMk id="153" creationId="{CE22DAD8-5F67-4B73-ADA9-06EF381F7AD6}"/>
          </ac:spMkLst>
        </pc:spChg>
        <pc:spChg chg="add">
          <ac:chgData name="Carla Perez" userId="c143be87efc8307f" providerId="LiveId" clId="{242D6BAD-019A-4C5D-AD3F-5D88FB461AED}" dt="2020-06-25T16:03:15.172" v="885" actId="26606"/>
          <ac:spMkLst>
            <pc:docMk/>
            <pc:sldMk cId="2433557828" sldId="258"/>
            <ac:spMk id="155" creationId="{E4F17063-EDA4-417B-946F-BA357F3B390D}"/>
          </ac:spMkLst>
        </pc:spChg>
        <pc:spChg chg="add">
          <ac:chgData name="Carla Perez" userId="c143be87efc8307f" providerId="LiveId" clId="{242D6BAD-019A-4C5D-AD3F-5D88FB461AED}" dt="2020-06-25T16:03:15.172" v="885" actId="26606"/>
          <ac:spMkLst>
            <pc:docMk/>
            <pc:sldMk cId="2433557828" sldId="258"/>
            <ac:spMk id="157" creationId="{D36F3EEA-55D4-4677-80E7-92D00B8F343B}"/>
          </ac:spMkLst>
        </pc:spChg>
        <pc:picChg chg="add del">
          <ac:chgData name="Carla Perez" userId="c143be87efc8307f" providerId="LiveId" clId="{242D6BAD-019A-4C5D-AD3F-5D88FB461AED}" dt="2020-06-25T16:03:01.197" v="880"/>
          <ac:picMkLst>
            <pc:docMk/>
            <pc:sldMk cId="2433557828" sldId="258"/>
            <ac:picMk id="3" creationId="{C1373555-7130-4917-B8FD-74DFC2BC8E0E}"/>
          </ac:picMkLst>
        </pc:picChg>
        <pc:picChg chg="add del">
          <ac:chgData name="Carla Perez" userId="c143be87efc8307f" providerId="LiveId" clId="{242D6BAD-019A-4C5D-AD3F-5D88FB461AED}" dt="2020-06-25T16:03:15.172" v="885" actId="26606"/>
          <ac:picMkLst>
            <pc:docMk/>
            <pc:sldMk cId="2433557828" sldId="258"/>
            <ac:picMk id="71" creationId="{41B68C77-138E-4BF7-A276-BD0C78A4219F}"/>
          </ac:picMkLst>
        </pc:picChg>
        <pc:picChg chg="add del">
          <ac:chgData name="Carla Perez" userId="c143be87efc8307f" providerId="LiveId" clId="{242D6BAD-019A-4C5D-AD3F-5D88FB461AED}" dt="2020-06-25T16:03:15.172" v="885" actId="26606"/>
          <ac:picMkLst>
            <pc:docMk/>
            <pc:sldMk cId="2433557828" sldId="258"/>
            <ac:picMk id="73" creationId="{7C268552-D473-46ED-B1B8-422042C4DEF1}"/>
          </ac:picMkLst>
        </pc:picChg>
        <pc:picChg chg="add del">
          <ac:chgData name="Carla Perez" userId="c143be87efc8307f" providerId="LiveId" clId="{242D6BAD-019A-4C5D-AD3F-5D88FB461AED}" dt="2020-06-25T16:03:15.172" v="885" actId="26606"/>
          <ac:picMkLst>
            <pc:docMk/>
            <pc:sldMk cId="2433557828" sldId="258"/>
            <ac:picMk id="77" creationId="{B9238B3E-24AA-439A-B527-6C5DF6D72145}"/>
          </ac:picMkLst>
        </pc:picChg>
        <pc:picChg chg="add del">
          <ac:chgData name="Carla Perez" userId="c143be87efc8307f" providerId="LiveId" clId="{242D6BAD-019A-4C5D-AD3F-5D88FB461AED}" dt="2020-06-25T16:03:15.172" v="885" actId="26606"/>
          <ac:picMkLst>
            <pc:docMk/>
            <pc:sldMk cId="2433557828" sldId="258"/>
            <ac:picMk id="79" creationId="{69F01145-BEA3-4CBF-AA21-10077B948CA8}"/>
          </ac:picMkLst>
        </pc:picChg>
        <pc:picChg chg="add">
          <ac:chgData name="Carla Perez" userId="c143be87efc8307f" providerId="LiveId" clId="{242D6BAD-019A-4C5D-AD3F-5D88FB461AED}" dt="2020-06-25T16:03:15.172" v="885" actId="26606"/>
          <ac:picMkLst>
            <pc:docMk/>
            <pc:sldMk cId="2433557828" sldId="258"/>
            <ac:picMk id="139" creationId="{41B68C77-138E-4BF7-A276-BD0C78A4219F}"/>
          </ac:picMkLst>
        </pc:picChg>
        <pc:picChg chg="add">
          <ac:chgData name="Carla Perez" userId="c143be87efc8307f" providerId="LiveId" clId="{242D6BAD-019A-4C5D-AD3F-5D88FB461AED}" dt="2020-06-25T16:03:15.172" v="885" actId="26606"/>
          <ac:picMkLst>
            <pc:docMk/>
            <pc:sldMk cId="2433557828" sldId="258"/>
            <ac:picMk id="141" creationId="{7C268552-D473-46ED-B1B8-422042C4DEF1}"/>
          </ac:picMkLst>
        </pc:picChg>
        <pc:picChg chg="add">
          <ac:chgData name="Carla Perez" userId="c143be87efc8307f" providerId="LiveId" clId="{242D6BAD-019A-4C5D-AD3F-5D88FB461AED}" dt="2020-06-25T16:03:15.172" v="885" actId="26606"/>
          <ac:picMkLst>
            <pc:docMk/>
            <pc:sldMk cId="2433557828" sldId="258"/>
            <ac:picMk id="145" creationId="{B9238B3E-24AA-439A-B527-6C5DF6D72145}"/>
          </ac:picMkLst>
        </pc:picChg>
        <pc:picChg chg="add">
          <ac:chgData name="Carla Perez" userId="c143be87efc8307f" providerId="LiveId" clId="{242D6BAD-019A-4C5D-AD3F-5D88FB461AED}" dt="2020-06-25T16:03:15.172" v="885" actId="26606"/>
          <ac:picMkLst>
            <pc:docMk/>
            <pc:sldMk cId="2433557828" sldId="258"/>
            <ac:picMk id="147" creationId="{69F01145-BEA3-4CBF-AA21-10077B948CA8}"/>
          </ac:picMkLst>
        </pc:picChg>
        <pc:picChg chg="add del mod">
          <ac:chgData name="Carla Perez" userId="c143be87efc8307f" providerId="LiveId" clId="{242D6BAD-019A-4C5D-AD3F-5D88FB461AED}" dt="2020-06-25T16:03:08.310" v="883" actId="478"/>
          <ac:picMkLst>
            <pc:docMk/>
            <pc:sldMk cId="2433557828" sldId="258"/>
            <ac:picMk id="1026" creationId="{3505884A-C961-4801-9750-F1B704815D1E}"/>
          </ac:picMkLst>
        </pc:picChg>
        <pc:picChg chg="add del">
          <ac:chgData name="Carla Perez" userId="c143be87efc8307f" providerId="LiveId" clId="{242D6BAD-019A-4C5D-AD3F-5D88FB461AED}" dt="2020-06-25T16:03:08.310" v="883" actId="478"/>
          <ac:picMkLst>
            <pc:docMk/>
            <pc:sldMk cId="2433557828" sldId="258"/>
            <ac:picMk id="1028" creationId="{7008D1B4-240F-469E-8A24-3B8CEDB443F2}"/>
          </ac:picMkLst>
        </pc:picChg>
        <pc:picChg chg="add mod">
          <ac:chgData name="Carla Perez" userId="c143be87efc8307f" providerId="LiveId" clId="{242D6BAD-019A-4C5D-AD3F-5D88FB461AED}" dt="2020-06-25T16:03:15.172" v="885" actId="26606"/>
          <ac:picMkLst>
            <pc:docMk/>
            <pc:sldMk cId="2433557828" sldId="258"/>
            <ac:picMk id="1030" creationId="{D088B19C-1018-48FC-815D-32C98AE1B6B5}"/>
          </ac:picMkLst>
        </pc:picChg>
      </pc:sldChg>
      <pc:sldChg chg="addSp delSp modSp new mod setBg setClrOvrMap">
        <pc:chgData name="Carla Perez" userId="c143be87efc8307f" providerId="LiveId" clId="{242D6BAD-019A-4C5D-AD3F-5D88FB461AED}" dt="2020-06-25T16:03:58.504" v="896" actId="1037"/>
        <pc:sldMkLst>
          <pc:docMk/>
          <pc:sldMk cId="1994104728" sldId="259"/>
        </pc:sldMkLst>
        <pc:spChg chg="mod">
          <ac:chgData name="Carla Perez" userId="c143be87efc8307f" providerId="LiveId" clId="{242D6BAD-019A-4C5D-AD3F-5D88FB461AED}" dt="2020-06-24T23:27:15.369" v="54" actId="26606"/>
          <ac:spMkLst>
            <pc:docMk/>
            <pc:sldMk cId="1994104728" sldId="259"/>
            <ac:spMk id="2" creationId="{8290EB17-AF13-46F0-A26A-7E034454D5C3}"/>
          </ac:spMkLst>
        </pc:spChg>
        <pc:spChg chg="del">
          <ac:chgData name="Carla Perez" userId="c143be87efc8307f" providerId="LiveId" clId="{242D6BAD-019A-4C5D-AD3F-5D88FB461AED}" dt="2020-06-24T23:27:10.157" v="52" actId="478"/>
          <ac:spMkLst>
            <pc:docMk/>
            <pc:sldMk cId="1994104728" sldId="259"/>
            <ac:spMk id="3" creationId="{27137F73-5C60-4766-B0FF-C84D4FEB8473}"/>
          </ac:spMkLst>
        </pc:spChg>
        <pc:spChg chg="add mod">
          <ac:chgData name="Carla Perez" userId="c143be87efc8307f" providerId="LiveId" clId="{242D6BAD-019A-4C5D-AD3F-5D88FB461AED}" dt="2020-06-25T12:14:44.521" v="244" actId="123"/>
          <ac:spMkLst>
            <pc:docMk/>
            <pc:sldMk cId="1994104728" sldId="259"/>
            <ac:spMk id="3" creationId="{C36742E5-B261-463E-AF9D-EDFA44E7DDE3}"/>
          </ac:spMkLst>
        </pc:spChg>
        <pc:spChg chg="add">
          <ac:chgData name="Carla Perez" userId="c143be87efc8307f" providerId="LiveId" clId="{242D6BAD-019A-4C5D-AD3F-5D88FB461AED}" dt="2020-06-24T23:27:15.369" v="54" actId="26606"/>
          <ac:spMkLst>
            <pc:docMk/>
            <pc:sldMk cId="1994104728" sldId="259"/>
            <ac:spMk id="75" creationId="{4AC0CD9D-7610-4620-93B4-798CCD9AB581}"/>
          </ac:spMkLst>
        </pc:spChg>
        <pc:spChg chg="add">
          <ac:chgData name="Carla Perez" userId="c143be87efc8307f" providerId="LiveId" clId="{242D6BAD-019A-4C5D-AD3F-5D88FB461AED}" dt="2020-06-24T23:27:15.369" v="54" actId="26606"/>
          <ac:spMkLst>
            <pc:docMk/>
            <pc:sldMk cId="1994104728" sldId="259"/>
            <ac:spMk id="81" creationId="{DE4D62F9-188E-4530-84C2-24BDEE4BEB82}"/>
          </ac:spMkLst>
        </pc:spChg>
        <pc:spChg chg="add">
          <ac:chgData name="Carla Perez" userId="c143be87efc8307f" providerId="LiveId" clId="{242D6BAD-019A-4C5D-AD3F-5D88FB461AED}" dt="2020-06-24T23:27:15.369" v="54" actId="26606"/>
          <ac:spMkLst>
            <pc:docMk/>
            <pc:sldMk cId="1994104728" sldId="259"/>
            <ac:spMk id="83" creationId="{757B325C-3E35-45CF-9D07-3BCB281F3B9C}"/>
          </ac:spMkLst>
        </pc:spChg>
        <pc:spChg chg="add">
          <ac:chgData name="Carla Perez" userId="c143be87efc8307f" providerId="LiveId" clId="{242D6BAD-019A-4C5D-AD3F-5D88FB461AED}" dt="2020-06-24T23:27:15.369" v="54" actId="26606"/>
          <ac:spMkLst>
            <pc:docMk/>
            <pc:sldMk cId="1994104728" sldId="259"/>
            <ac:spMk id="85" creationId="{C24BEC42-AFF3-40D1-93A2-A27A42E1E23C}"/>
          </ac:spMkLst>
        </pc:spChg>
        <pc:spChg chg="add">
          <ac:chgData name="Carla Perez" userId="c143be87efc8307f" providerId="LiveId" clId="{242D6BAD-019A-4C5D-AD3F-5D88FB461AED}" dt="2020-06-24T23:27:15.369" v="54" actId="26606"/>
          <ac:spMkLst>
            <pc:docMk/>
            <pc:sldMk cId="1994104728" sldId="259"/>
            <ac:spMk id="87" creationId="{608F427C-1EC9-4280-9367-F2B3AA063E82}"/>
          </ac:spMkLst>
        </pc:spChg>
        <pc:spChg chg="add">
          <ac:chgData name="Carla Perez" userId="c143be87efc8307f" providerId="LiveId" clId="{242D6BAD-019A-4C5D-AD3F-5D88FB461AED}" dt="2020-06-24T23:27:15.369" v="54" actId="26606"/>
          <ac:spMkLst>
            <pc:docMk/>
            <pc:sldMk cId="1994104728" sldId="259"/>
            <ac:spMk id="89" creationId="{F98810A7-E114-447A-A7D6-69B27CFB5650}"/>
          </ac:spMkLst>
        </pc:spChg>
        <pc:picChg chg="add mod">
          <ac:chgData name="Carla Perez" userId="c143be87efc8307f" providerId="LiveId" clId="{242D6BAD-019A-4C5D-AD3F-5D88FB461AED}" dt="2020-06-25T16:03:56.582" v="893" actId="1076"/>
          <ac:picMkLst>
            <pc:docMk/>
            <pc:sldMk cId="1994104728" sldId="259"/>
            <ac:picMk id="4" creationId="{9AB0A6B6-6312-4C96-9312-105F807675BF}"/>
          </ac:picMkLst>
        </pc:picChg>
        <pc:picChg chg="add">
          <ac:chgData name="Carla Perez" userId="c143be87efc8307f" providerId="LiveId" clId="{242D6BAD-019A-4C5D-AD3F-5D88FB461AED}" dt="2020-06-24T23:27:15.369" v="54" actId="26606"/>
          <ac:picMkLst>
            <pc:docMk/>
            <pc:sldMk cId="1994104728" sldId="259"/>
            <ac:picMk id="71" creationId="{41B68C77-138E-4BF7-A276-BD0C78A4219F}"/>
          </ac:picMkLst>
        </pc:picChg>
        <pc:picChg chg="add">
          <ac:chgData name="Carla Perez" userId="c143be87efc8307f" providerId="LiveId" clId="{242D6BAD-019A-4C5D-AD3F-5D88FB461AED}" dt="2020-06-24T23:27:15.369" v="54" actId="26606"/>
          <ac:picMkLst>
            <pc:docMk/>
            <pc:sldMk cId="1994104728" sldId="259"/>
            <ac:picMk id="73" creationId="{7C268552-D473-46ED-B1B8-422042C4DEF1}"/>
          </ac:picMkLst>
        </pc:picChg>
        <pc:picChg chg="add">
          <ac:chgData name="Carla Perez" userId="c143be87efc8307f" providerId="LiveId" clId="{242D6BAD-019A-4C5D-AD3F-5D88FB461AED}" dt="2020-06-24T23:27:15.369" v="54" actId="26606"/>
          <ac:picMkLst>
            <pc:docMk/>
            <pc:sldMk cId="1994104728" sldId="259"/>
            <ac:picMk id="77" creationId="{B9238B3E-24AA-439A-B527-6C5DF6D72145}"/>
          </ac:picMkLst>
        </pc:picChg>
        <pc:picChg chg="add">
          <ac:chgData name="Carla Perez" userId="c143be87efc8307f" providerId="LiveId" clId="{242D6BAD-019A-4C5D-AD3F-5D88FB461AED}" dt="2020-06-24T23:27:15.369" v="54" actId="26606"/>
          <ac:picMkLst>
            <pc:docMk/>
            <pc:sldMk cId="1994104728" sldId="259"/>
            <ac:picMk id="79" creationId="{69F01145-BEA3-4CBF-AA21-10077B948CA8}"/>
          </ac:picMkLst>
        </pc:picChg>
        <pc:picChg chg="add del mod">
          <ac:chgData name="Carla Perez" userId="c143be87efc8307f" providerId="LiveId" clId="{242D6BAD-019A-4C5D-AD3F-5D88FB461AED}" dt="2020-06-25T16:03:35.039" v="886" actId="478"/>
          <ac:picMkLst>
            <pc:docMk/>
            <pc:sldMk cId="1994104728" sldId="259"/>
            <ac:picMk id="2050" creationId="{76B1FF9A-E1F1-482C-AB51-BB2E3018736F}"/>
          </ac:picMkLst>
        </pc:picChg>
        <pc:picChg chg="add mod">
          <ac:chgData name="Carla Perez" userId="c143be87efc8307f" providerId="LiveId" clId="{242D6BAD-019A-4C5D-AD3F-5D88FB461AED}" dt="2020-06-25T16:03:58.504" v="896" actId="1037"/>
          <ac:picMkLst>
            <pc:docMk/>
            <pc:sldMk cId="1994104728" sldId="259"/>
            <ac:picMk id="2052" creationId="{DC3AEE84-0CBF-4E13-B463-A37D2A2B54A1}"/>
          </ac:picMkLst>
        </pc:picChg>
      </pc:sldChg>
      <pc:sldChg chg="del">
        <pc:chgData name="Carla Perez" userId="c143be87efc8307f" providerId="LiveId" clId="{242D6BAD-019A-4C5D-AD3F-5D88FB461AED}" dt="2020-06-24T12:13:52.077" v="10" actId="47"/>
        <pc:sldMkLst>
          <pc:docMk/>
          <pc:sldMk cId="2950169604" sldId="259"/>
        </pc:sldMkLst>
      </pc:sldChg>
      <pc:sldChg chg="addSp delSp modSp new mod setBg setClrOvrMap">
        <pc:chgData name="Carla Perez" userId="c143be87efc8307f" providerId="LiveId" clId="{242D6BAD-019A-4C5D-AD3F-5D88FB461AED}" dt="2020-06-25T16:04:28.839" v="903" actId="14100"/>
        <pc:sldMkLst>
          <pc:docMk/>
          <pc:sldMk cId="1323970702" sldId="260"/>
        </pc:sldMkLst>
        <pc:spChg chg="mod">
          <ac:chgData name="Carla Perez" userId="c143be87efc8307f" providerId="LiveId" clId="{242D6BAD-019A-4C5D-AD3F-5D88FB461AED}" dt="2020-06-24T23:30:33.844" v="73" actId="26606"/>
          <ac:spMkLst>
            <pc:docMk/>
            <pc:sldMk cId="1323970702" sldId="260"/>
            <ac:spMk id="2" creationId="{4145FB0C-13EA-4755-A02A-D7D7BA06FB55}"/>
          </ac:spMkLst>
        </pc:spChg>
        <pc:spChg chg="add del mod">
          <ac:chgData name="Carla Perez" userId="c143be87efc8307f" providerId="LiveId" clId="{242D6BAD-019A-4C5D-AD3F-5D88FB461AED}" dt="2020-06-25T11:50:55.576" v="197" actId="478"/>
          <ac:spMkLst>
            <pc:docMk/>
            <pc:sldMk cId="1323970702" sldId="260"/>
            <ac:spMk id="3" creationId="{0FA5530D-EB7C-4CFB-8D19-69B9A8FA7EA8}"/>
          </ac:spMkLst>
        </pc:spChg>
        <pc:spChg chg="del">
          <ac:chgData name="Carla Perez" userId="c143be87efc8307f" providerId="LiveId" clId="{242D6BAD-019A-4C5D-AD3F-5D88FB461AED}" dt="2020-06-24T23:29:50.515" v="71" actId="478"/>
          <ac:spMkLst>
            <pc:docMk/>
            <pc:sldMk cId="1323970702" sldId="260"/>
            <ac:spMk id="3" creationId="{4236C6ED-2F6C-49B8-8312-05CF1804CDC2}"/>
          </ac:spMkLst>
        </pc:spChg>
        <pc:spChg chg="add mod">
          <ac:chgData name="Carla Perez" userId="c143be87efc8307f" providerId="LiveId" clId="{242D6BAD-019A-4C5D-AD3F-5D88FB461AED}" dt="2020-06-25T11:51:09.298" v="199" actId="1076"/>
          <ac:spMkLst>
            <pc:docMk/>
            <pc:sldMk cId="1323970702" sldId="260"/>
            <ac:spMk id="4" creationId="{5BA24C02-5F8C-4425-9679-A2280668E92A}"/>
          </ac:spMkLst>
        </pc:spChg>
        <pc:spChg chg="add">
          <ac:chgData name="Carla Perez" userId="c143be87efc8307f" providerId="LiveId" clId="{242D6BAD-019A-4C5D-AD3F-5D88FB461AED}" dt="2020-06-24T23:30:33.844" v="73" actId="26606"/>
          <ac:spMkLst>
            <pc:docMk/>
            <pc:sldMk cId="1323970702" sldId="260"/>
            <ac:spMk id="75" creationId="{4AC0CD9D-7610-4620-93B4-798CCD9AB581}"/>
          </ac:spMkLst>
        </pc:spChg>
        <pc:spChg chg="add">
          <ac:chgData name="Carla Perez" userId="c143be87efc8307f" providerId="LiveId" clId="{242D6BAD-019A-4C5D-AD3F-5D88FB461AED}" dt="2020-06-24T23:30:33.844" v="73" actId="26606"/>
          <ac:spMkLst>
            <pc:docMk/>
            <pc:sldMk cId="1323970702" sldId="260"/>
            <ac:spMk id="81" creationId="{DE4D62F9-188E-4530-84C2-24BDEE4BEB82}"/>
          </ac:spMkLst>
        </pc:spChg>
        <pc:spChg chg="add">
          <ac:chgData name="Carla Perez" userId="c143be87efc8307f" providerId="LiveId" clId="{242D6BAD-019A-4C5D-AD3F-5D88FB461AED}" dt="2020-06-24T23:30:33.844" v="73" actId="26606"/>
          <ac:spMkLst>
            <pc:docMk/>
            <pc:sldMk cId="1323970702" sldId="260"/>
            <ac:spMk id="83" creationId="{D67CA421-FA2B-47ED-A101-F8BBEBB2976B}"/>
          </ac:spMkLst>
        </pc:spChg>
        <pc:spChg chg="add">
          <ac:chgData name="Carla Perez" userId="c143be87efc8307f" providerId="LiveId" clId="{242D6BAD-019A-4C5D-AD3F-5D88FB461AED}" dt="2020-06-24T23:30:33.844" v="73" actId="26606"/>
          <ac:spMkLst>
            <pc:docMk/>
            <pc:sldMk cId="1323970702" sldId="260"/>
            <ac:spMk id="85" creationId="{12425D82-CD5E-45A4-9542-70951E59F2D1}"/>
          </ac:spMkLst>
        </pc:spChg>
        <pc:spChg chg="add">
          <ac:chgData name="Carla Perez" userId="c143be87efc8307f" providerId="LiveId" clId="{242D6BAD-019A-4C5D-AD3F-5D88FB461AED}" dt="2020-06-24T23:30:33.844" v="73" actId="26606"/>
          <ac:spMkLst>
            <pc:docMk/>
            <pc:sldMk cId="1323970702" sldId="260"/>
            <ac:spMk id="87" creationId="{221DB897-A621-4D5F-AC81-91199AC4370E}"/>
          </ac:spMkLst>
        </pc:spChg>
        <pc:picChg chg="add mod">
          <ac:chgData name="Carla Perez" userId="c143be87efc8307f" providerId="LiveId" clId="{242D6BAD-019A-4C5D-AD3F-5D88FB461AED}" dt="2020-06-25T16:04:28.839" v="903" actId="14100"/>
          <ac:picMkLst>
            <pc:docMk/>
            <pc:sldMk cId="1323970702" sldId="260"/>
            <ac:picMk id="3" creationId="{A158263B-8A29-4B78-ABC7-B2371068EEBF}"/>
          </ac:picMkLst>
        </pc:picChg>
        <pc:picChg chg="add">
          <ac:chgData name="Carla Perez" userId="c143be87efc8307f" providerId="LiveId" clId="{242D6BAD-019A-4C5D-AD3F-5D88FB461AED}" dt="2020-06-24T23:30:33.844" v="73" actId="26606"/>
          <ac:picMkLst>
            <pc:docMk/>
            <pc:sldMk cId="1323970702" sldId="260"/>
            <ac:picMk id="71" creationId="{41B68C77-138E-4BF7-A276-BD0C78A4219F}"/>
          </ac:picMkLst>
        </pc:picChg>
        <pc:picChg chg="add">
          <ac:chgData name="Carla Perez" userId="c143be87efc8307f" providerId="LiveId" clId="{242D6BAD-019A-4C5D-AD3F-5D88FB461AED}" dt="2020-06-24T23:30:33.844" v="73" actId="26606"/>
          <ac:picMkLst>
            <pc:docMk/>
            <pc:sldMk cId="1323970702" sldId="260"/>
            <ac:picMk id="73" creationId="{7C268552-D473-46ED-B1B8-422042C4DEF1}"/>
          </ac:picMkLst>
        </pc:picChg>
        <pc:picChg chg="add">
          <ac:chgData name="Carla Perez" userId="c143be87efc8307f" providerId="LiveId" clId="{242D6BAD-019A-4C5D-AD3F-5D88FB461AED}" dt="2020-06-24T23:30:33.844" v="73" actId="26606"/>
          <ac:picMkLst>
            <pc:docMk/>
            <pc:sldMk cId="1323970702" sldId="260"/>
            <ac:picMk id="77" creationId="{B9238B3E-24AA-439A-B527-6C5DF6D72145}"/>
          </ac:picMkLst>
        </pc:picChg>
        <pc:picChg chg="add">
          <ac:chgData name="Carla Perez" userId="c143be87efc8307f" providerId="LiveId" clId="{242D6BAD-019A-4C5D-AD3F-5D88FB461AED}" dt="2020-06-24T23:30:33.844" v="73" actId="26606"/>
          <ac:picMkLst>
            <pc:docMk/>
            <pc:sldMk cId="1323970702" sldId="260"/>
            <ac:picMk id="79" creationId="{69F01145-BEA3-4CBF-AA21-10077B948CA8}"/>
          </ac:picMkLst>
        </pc:picChg>
        <pc:picChg chg="add del mod">
          <ac:chgData name="Carla Perez" userId="c143be87efc8307f" providerId="LiveId" clId="{242D6BAD-019A-4C5D-AD3F-5D88FB461AED}" dt="2020-06-25T16:04:13.056" v="897" actId="478"/>
          <ac:picMkLst>
            <pc:docMk/>
            <pc:sldMk cId="1323970702" sldId="260"/>
            <ac:picMk id="3074" creationId="{96F9188E-2264-480E-BAD7-A07FD7E53B1A}"/>
          </ac:picMkLst>
        </pc:picChg>
      </pc:sldChg>
      <pc:sldChg chg="del">
        <pc:chgData name="Carla Perez" userId="c143be87efc8307f" providerId="LiveId" clId="{242D6BAD-019A-4C5D-AD3F-5D88FB461AED}" dt="2020-06-24T12:13:52.745" v="11" actId="47"/>
        <pc:sldMkLst>
          <pc:docMk/>
          <pc:sldMk cId="1989573525" sldId="260"/>
        </pc:sldMkLst>
      </pc:sldChg>
      <pc:sldChg chg="addSp delSp modSp new mod setBg setClrOvrMap">
        <pc:chgData name="Carla Perez" userId="c143be87efc8307f" providerId="LiveId" clId="{242D6BAD-019A-4C5D-AD3F-5D88FB461AED}" dt="2020-06-25T16:05:09.072" v="912" actId="14100"/>
        <pc:sldMkLst>
          <pc:docMk/>
          <pc:sldMk cId="447901664" sldId="261"/>
        </pc:sldMkLst>
        <pc:spChg chg="mod">
          <ac:chgData name="Carla Perez" userId="c143be87efc8307f" providerId="LiveId" clId="{242D6BAD-019A-4C5D-AD3F-5D88FB461AED}" dt="2020-06-24T23:34:29.735" v="97" actId="26606"/>
          <ac:spMkLst>
            <pc:docMk/>
            <pc:sldMk cId="447901664" sldId="261"/>
            <ac:spMk id="2" creationId="{804D6EDB-724D-4ED6-BCB3-88BACAC930FE}"/>
          </ac:spMkLst>
        </pc:spChg>
        <pc:spChg chg="add mod">
          <ac:chgData name="Carla Perez" userId="c143be87efc8307f" providerId="LiveId" clId="{242D6BAD-019A-4C5D-AD3F-5D88FB461AED}" dt="2020-06-25T11:51:43.817" v="203" actId="123"/>
          <ac:spMkLst>
            <pc:docMk/>
            <pc:sldMk cId="447901664" sldId="261"/>
            <ac:spMk id="3" creationId="{49C114E5-CEA6-4D90-945B-9303EB3A3E91}"/>
          </ac:spMkLst>
        </pc:spChg>
        <pc:spChg chg="del">
          <ac:chgData name="Carla Perez" userId="c143be87efc8307f" providerId="LiveId" clId="{242D6BAD-019A-4C5D-AD3F-5D88FB461AED}" dt="2020-06-24T23:30:58.071" v="78" actId="478"/>
          <ac:spMkLst>
            <pc:docMk/>
            <pc:sldMk cId="447901664" sldId="261"/>
            <ac:spMk id="3" creationId="{7A65DF33-8BA7-47A8-BCCD-0595AB885F42}"/>
          </ac:spMkLst>
        </pc:spChg>
        <pc:spChg chg="add del">
          <ac:chgData name="Carla Perez" userId="c143be87efc8307f" providerId="LiveId" clId="{242D6BAD-019A-4C5D-AD3F-5D88FB461AED}" dt="2020-06-24T23:34:11.053" v="92" actId="26606"/>
          <ac:spMkLst>
            <pc:docMk/>
            <pc:sldMk cId="447901664" sldId="261"/>
            <ac:spMk id="77" creationId="{4AC0CD9D-7610-4620-93B4-798CCD9AB581}"/>
          </ac:spMkLst>
        </pc:spChg>
        <pc:spChg chg="add del">
          <ac:chgData name="Carla Perez" userId="c143be87efc8307f" providerId="LiveId" clId="{242D6BAD-019A-4C5D-AD3F-5D88FB461AED}" dt="2020-06-24T23:34:11.053" v="92" actId="26606"/>
          <ac:spMkLst>
            <pc:docMk/>
            <pc:sldMk cId="447901664" sldId="261"/>
            <ac:spMk id="83" creationId="{DE4D62F9-188E-4530-84C2-24BDEE4BEB82}"/>
          </ac:spMkLst>
        </pc:spChg>
        <pc:spChg chg="add del">
          <ac:chgData name="Carla Perez" userId="c143be87efc8307f" providerId="LiveId" clId="{242D6BAD-019A-4C5D-AD3F-5D88FB461AED}" dt="2020-06-24T23:34:11.053" v="92" actId="26606"/>
          <ac:spMkLst>
            <pc:docMk/>
            <pc:sldMk cId="447901664" sldId="261"/>
            <ac:spMk id="85" creationId="{757B325C-3E35-45CF-9D07-3BCB281F3B9C}"/>
          </ac:spMkLst>
        </pc:spChg>
        <pc:spChg chg="add del">
          <ac:chgData name="Carla Perez" userId="c143be87efc8307f" providerId="LiveId" clId="{242D6BAD-019A-4C5D-AD3F-5D88FB461AED}" dt="2020-06-24T23:34:11.053" v="92" actId="26606"/>
          <ac:spMkLst>
            <pc:docMk/>
            <pc:sldMk cId="447901664" sldId="261"/>
            <ac:spMk id="87" creationId="{C24BEC42-AFF3-40D1-93A2-A27A42E1E23C}"/>
          </ac:spMkLst>
        </pc:spChg>
        <pc:spChg chg="add del">
          <ac:chgData name="Carla Perez" userId="c143be87efc8307f" providerId="LiveId" clId="{242D6BAD-019A-4C5D-AD3F-5D88FB461AED}" dt="2020-06-24T23:34:11.053" v="92" actId="26606"/>
          <ac:spMkLst>
            <pc:docMk/>
            <pc:sldMk cId="447901664" sldId="261"/>
            <ac:spMk id="89" creationId="{608F427C-1EC9-4280-9367-F2B3AA063E82}"/>
          </ac:spMkLst>
        </pc:spChg>
        <pc:spChg chg="add del">
          <ac:chgData name="Carla Perez" userId="c143be87efc8307f" providerId="LiveId" clId="{242D6BAD-019A-4C5D-AD3F-5D88FB461AED}" dt="2020-06-24T23:34:11.053" v="92" actId="26606"/>
          <ac:spMkLst>
            <pc:docMk/>
            <pc:sldMk cId="447901664" sldId="261"/>
            <ac:spMk id="91" creationId="{F98810A7-E114-447A-A7D6-69B27CFB5650}"/>
          </ac:spMkLst>
        </pc:spChg>
        <pc:spChg chg="add del">
          <ac:chgData name="Carla Perez" userId="c143be87efc8307f" providerId="LiveId" clId="{242D6BAD-019A-4C5D-AD3F-5D88FB461AED}" dt="2020-06-24T23:34:11.005" v="91" actId="26606"/>
          <ac:spMkLst>
            <pc:docMk/>
            <pc:sldMk cId="447901664" sldId="261"/>
            <ac:spMk id="100" creationId="{4AC0CD9D-7610-4620-93B4-798CCD9AB581}"/>
          </ac:spMkLst>
        </pc:spChg>
        <pc:spChg chg="add del">
          <ac:chgData name="Carla Perez" userId="c143be87efc8307f" providerId="LiveId" clId="{242D6BAD-019A-4C5D-AD3F-5D88FB461AED}" dt="2020-06-24T23:34:11.005" v="91" actId="26606"/>
          <ac:spMkLst>
            <pc:docMk/>
            <pc:sldMk cId="447901664" sldId="261"/>
            <ac:spMk id="106" creationId="{DE4D62F9-188E-4530-84C2-24BDEE4BEB82}"/>
          </ac:spMkLst>
        </pc:spChg>
        <pc:spChg chg="add del">
          <ac:chgData name="Carla Perez" userId="c143be87efc8307f" providerId="LiveId" clId="{242D6BAD-019A-4C5D-AD3F-5D88FB461AED}" dt="2020-06-24T23:34:11.005" v="91" actId="26606"/>
          <ac:spMkLst>
            <pc:docMk/>
            <pc:sldMk cId="447901664" sldId="261"/>
            <ac:spMk id="108" creationId="{757B325C-3E35-45CF-9D07-3BCB281F3B9C}"/>
          </ac:spMkLst>
        </pc:spChg>
        <pc:spChg chg="add del">
          <ac:chgData name="Carla Perez" userId="c143be87efc8307f" providerId="LiveId" clId="{242D6BAD-019A-4C5D-AD3F-5D88FB461AED}" dt="2020-06-24T23:34:11.005" v="91" actId="26606"/>
          <ac:spMkLst>
            <pc:docMk/>
            <pc:sldMk cId="447901664" sldId="261"/>
            <ac:spMk id="110" creationId="{C24BEC42-AFF3-40D1-93A2-A27A42E1E23C}"/>
          </ac:spMkLst>
        </pc:spChg>
        <pc:spChg chg="add del">
          <ac:chgData name="Carla Perez" userId="c143be87efc8307f" providerId="LiveId" clId="{242D6BAD-019A-4C5D-AD3F-5D88FB461AED}" dt="2020-06-24T23:34:11.005" v="91" actId="26606"/>
          <ac:spMkLst>
            <pc:docMk/>
            <pc:sldMk cId="447901664" sldId="261"/>
            <ac:spMk id="112" creationId="{608F427C-1EC9-4280-9367-F2B3AA063E82}"/>
          </ac:spMkLst>
        </pc:spChg>
        <pc:spChg chg="add del">
          <ac:chgData name="Carla Perez" userId="c143be87efc8307f" providerId="LiveId" clId="{242D6BAD-019A-4C5D-AD3F-5D88FB461AED}" dt="2020-06-24T23:34:11.005" v="91" actId="26606"/>
          <ac:spMkLst>
            <pc:docMk/>
            <pc:sldMk cId="447901664" sldId="261"/>
            <ac:spMk id="114" creationId="{F98810A7-E114-447A-A7D6-69B27CFB5650}"/>
          </ac:spMkLst>
        </pc:spChg>
        <pc:spChg chg="add del">
          <ac:chgData name="Carla Perez" userId="c143be87efc8307f" providerId="LiveId" clId="{242D6BAD-019A-4C5D-AD3F-5D88FB461AED}" dt="2020-06-24T23:34:29.735" v="97" actId="26606"/>
          <ac:spMkLst>
            <pc:docMk/>
            <pc:sldMk cId="447901664" sldId="261"/>
            <ac:spMk id="118" creationId="{4AC0CD9D-7610-4620-93B4-798CCD9AB581}"/>
          </ac:spMkLst>
        </pc:spChg>
        <pc:spChg chg="add del">
          <ac:chgData name="Carla Perez" userId="c143be87efc8307f" providerId="LiveId" clId="{242D6BAD-019A-4C5D-AD3F-5D88FB461AED}" dt="2020-06-24T23:34:29.735" v="97" actId="26606"/>
          <ac:spMkLst>
            <pc:docMk/>
            <pc:sldMk cId="447901664" sldId="261"/>
            <ac:spMk id="121" creationId="{DE4D62F9-188E-4530-84C2-24BDEE4BEB82}"/>
          </ac:spMkLst>
        </pc:spChg>
        <pc:spChg chg="add del">
          <ac:chgData name="Carla Perez" userId="c143be87efc8307f" providerId="LiveId" clId="{242D6BAD-019A-4C5D-AD3F-5D88FB461AED}" dt="2020-06-24T23:34:29.735" v="97" actId="26606"/>
          <ac:spMkLst>
            <pc:docMk/>
            <pc:sldMk cId="447901664" sldId="261"/>
            <ac:spMk id="122" creationId="{7810E80F-9C89-42DA-AC6A-CA9F6C0FEE1D}"/>
          </ac:spMkLst>
        </pc:spChg>
        <pc:spChg chg="add del">
          <ac:chgData name="Carla Perez" userId="c143be87efc8307f" providerId="LiveId" clId="{242D6BAD-019A-4C5D-AD3F-5D88FB461AED}" dt="2020-06-24T23:34:29.735" v="97" actId="26606"/>
          <ac:spMkLst>
            <pc:docMk/>
            <pc:sldMk cId="447901664" sldId="261"/>
            <ac:spMk id="123" creationId="{35955B09-6DFD-41EE-8794-648DBC50B39F}"/>
          </ac:spMkLst>
        </pc:spChg>
        <pc:spChg chg="add del">
          <ac:chgData name="Carla Perez" userId="c143be87efc8307f" providerId="LiveId" clId="{242D6BAD-019A-4C5D-AD3F-5D88FB461AED}" dt="2020-06-24T23:34:29.735" v="97" actId="26606"/>
          <ac:spMkLst>
            <pc:docMk/>
            <pc:sldMk cId="447901664" sldId="261"/>
            <ac:spMk id="124" creationId="{EA1C8458-DBAA-4D00-98AC-E9890360D5F1}"/>
          </ac:spMkLst>
        </pc:spChg>
        <pc:spChg chg="add del">
          <ac:chgData name="Carla Perez" userId="c143be87efc8307f" providerId="LiveId" clId="{242D6BAD-019A-4C5D-AD3F-5D88FB461AED}" dt="2020-06-24T23:34:29.735" v="97" actId="26606"/>
          <ac:spMkLst>
            <pc:docMk/>
            <pc:sldMk cId="447901664" sldId="261"/>
            <ac:spMk id="125" creationId="{A8D15A26-D50C-4BE5-8A59-321D90248097}"/>
          </ac:spMkLst>
        </pc:spChg>
        <pc:spChg chg="add">
          <ac:chgData name="Carla Perez" userId="c143be87efc8307f" providerId="LiveId" clId="{242D6BAD-019A-4C5D-AD3F-5D88FB461AED}" dt="2020-06-24T23:34:29.735" v="97" actId="26606"/>
          <ac:spMkLst>
            <pc:docMk/>
            <pc:sldMk cId="447901664" sldId="261"/>
            <ac:spMk id="134" creationId="{4AC0CD9D-7610-4620-93B4-798CCD9AB581}"/>
          </ac:spMkLst>
        </pc:spChg>
        <pc:spChg chg="add">
          <ac:chgData name="Carla Perez" userId="c143be87efc8307f" providerId="LiveId" clId="{242D6BAD-019A-4C5D-AD3F-5D88FB461AED}" dt="2020-06-24T23:34:29.735" v="97" actId="26606"/>
          <ac:spMkLst>
            <pc:docMk/>
            <pc:sldMk cId="447901664" sldId="261"/>
            <ac:spMk id="140" creationId="{DE4D62F9-188E-4530-84C2-24BDEE4BEB82}"/>
          </ac:spMkLst>
        </pc:spChg>
        <pc:spChg chg="add">
          <ac:chgData name="Carla Perez" userId="c143be87efc8307f" providerId="LiveId" clId="{242D6BAD-019A-4C5D-AD3F-5D88FB461AED}" dt="2020-06-24T23:34:29.735" v="97" actId="26606"/>
          <ac:spMkLst>
            <pc:docMk/>
            <pc:sldMk cId="447901664" sldId="261"/>
            <ac:spMk id="142" creationId="{D67CA421-FA2B-47ED-A101-F8BBEBB2976B}"/>
          </ac:spMkLst>
        </pc:spChg>
        <pc:spChg chg="add">
          <ac:chgData name="Carla Perez" userId="c143be87efc8307f" providerId="LiveId" clId="{242D6BAD-019A-4C5D-AD3F-5D88FB461AED}" dt="2020-06-24T23:34:29.735" v="97" actId="26606"/>
          <ac:spMkLst>
            <pc:docMk/>
            <pc:sldMk cId="447901664" sldId="261"/>
            <ac:spMk id="144" creationId="{12425D82-CD5E-45A4-9542-70951E59F2D1}"/>
          </ac:spMkLst>
        </pc:spChg>
        <pc:spChg chg="add">
          <ac:chgData name="Carla Perez" userId="c143be87efc8307f" providerId="LiveId" clId="{242D6BAD-019A-4C5D-AD3F-5D88FB461AED}" dt="2020-06-24T23:34:29.735" v="97" actId="26606"/>
          <ac:spMkLst>
            <pc:docMk/>
            <pc:sldMk cId="447901664" sldId="261"/>
            <ac:spMk id="146" creationId="{221DB897-A621-4D5F-AC81-91199AC4370E}"/>
          </ac:spMkLst>
        </pc:spChg>
        <pc:picChg chg="add del mod">
          <ac:chgData name="Carla Perez" userId="c143be87efc8307f" providerId="LiveId" clId="{242D6BAD-019A-4C5D-AD3F-5D88FB461AED}" dt="2020-06-25T16:04:43.945" v="904" actId="478"/>
          <ac:picMkLst>
            <pc:docMk/>
            <pc:sldMk cId="447901664" sldId="261"/>
            <ac:picMk id="16" creationId="{03F99C70-9307-434A-ADD8-B63D04A7726F}"/>
          </ac:picMkLst>
        </pc:picChg>
        <pc:picChg chg="add del">
          <ac:chgData name="Carla Perez" userId="c143be87efc8307f" providerId="LiveId" clId="{242D6BAD-019A-4C5D-AD3F-5D88FB461AED}" dt="2020-06-24T23:34:11.053" v="92" actId="26606"/>
          <ac:picMkLst>
            <pc:docMk/>
            <pc:sldMk cId="447901664" sldId="261"/>
            <ac:picMk id="73" creationId="{41B68C77-138E-4BF7-A276-BD0C78A4219F}"/>
          </ac:picMkLst>
        </pc:picChg>
        <pc:picChg chg="add del">
          <ac:chgData name="Carla Perez" userId="c143be87efc8307f" providerId="LiveId" clId="{242D6BAD-019A-4C5D-AD3F-5D88FB461AED}" dt="2020-06-24T23:34:11.053" v="92" actId="26606"/>
          <ac:picMkLst>
            <pc:docMk/>
            <pc:sldMk cId="447901664" sldId="261"/>
            <ac:picMk id="75" creationId="{7C268552-D473-46ED-B1B8-422042C4DEF1}"/>
          </ac:picMkLst>
        </pc:picChg>
        <pc:picChg chg="add del">
          <ac:chgData name="Carla Perez" userId="c143be87efc8307f" providerId="LiveId" clId="{242D6BAD-019A-4C5D-AD3F-5D88FB461AED}" dt="2020-06-24T23:34:11.053" v="92" actId="26606"/>
          <ac:picMkLst>
            <pc:docMk/>
            <pc:sldMk cId="447901664" sldId="261"/>
            <ac:picMk id="79" creationId="{B9238B3E-24AA-439A-B527-6C5DF6D72145}"/>
          </ac:picMkLst>
        </pc:picChg>
        <pc:picChg chg="add del">
          <ac:chgData name="Carla Perez" userId="c143be87efc8307f" providerId="LiveId" clId="{242D6BAD-019A-4C5D-AD3F-5D88FB461AED}" dt="2020-06-24T23:34:11.053" v="92" actId="26606"/>
          <ac:picMkLst>
            <pc:docMk/>
            <pc:sldMk cId="447901664" sldId="261"/>
            <ac:picMk id="81" creationId="{69F01145-BEA3-4CBF-AA21-10077B948CA8}"/>
          </ac:picMkLst>
        </pc:picChg>
        <pc:picChg chg="add del">
          <ac:chgData name="Carla Perez" userId="c143be87efc8307f" providerId="LiveId" clId="{242D6BAD-019A-4C5D-AD3F-5D88FB461AED}" dt="2020-06-24T23:34:11.005" v="91" actId="26606"/>
          <ac:picMkLst>
            <pc:docMk/>
            <pc:sldMk cId="447901664" sldId="261"/>
            <ac:picMk id="96" creationId="{41B68C77-138E-4BF7-A276-BD0C78A4219F}"/>
          </ac:picMkLst>
        </pc:picChg>
        <pc:picChg chg="add del">
          <ac:chgData name="Carla Perez" userId="c143be87efc8307f" providerId="LiveId" clId="{242D6BAD-019A-4C5D-AD3F-5D88FB461AED}" dt="2020-06-24T23:34:11.005" v="91" actId="26606"/>
          <ac:picMkLst>
            <pc:docMk/>
            <pc:sldMk cId="447901664" sldId="261"/>
            <ac:picMk id="98" creationId="{7C268552-D473-46ED-B1B8-422042C4DEF1}"/>
          </ac:picMkLst>
        </pc:picChg>
        <pc:picChg chg="add del">
          <ac:chgData name="Carla Perez" userId="c143be87efc8307f" providerId="LiveId" clId="{242D6BAD-019A-4C5D-AD3F-5D88FB461AED}" dt="2020-06-24T23:34:11.005" v="91" actId="26606"/>
          <ac:picMkLst>
            <pc:docMk/>
            <pc:sldMk cId="447901664" sldId="261"/>
            <ac:picMk id="102" creationId="{B9238B3E-24AA-439A-B527-6C5DF6D72145}"/>
          </ac:picMkLst>
        </pc:picChg>
        <pc:picChg chg="add del">
          <ac:chgData name="Carla Perez" userId="c143be87efc8307f" providerId="LiveId" clId="{242D6BAD-019A-4C5D-AD3F-5D88FB461AED}" dt="2020-06-24T23:34:11.005" v="91" actId="26606"/>
          <ac:picMkLst>
            <pc:docMk/>
            <pc:sldMk cId="447901664" sldId="261"/>
            <ac:picMk id="104" creationId="{69F01145-BEA3-4CBF-AA21-10077B948CA8}"/>
          </ac:picMkLst>
        </pc:picChg>
        <pc:picChg chg="add del">
          <ac:chgData name="Carla Perez" userId="c143be87efc8307f" providerId="LiveId" clId="{242D6BAD-019A-4C5D-AD3F-5D88FB461AED}" dt="2020-06-24T23:34:29.735" v="97" actId="26606"/>
          <ac:picMkLst>
            <pc:docMk/>
            <pc:sldMk cId="447901664" sldId="261"/>
            <ac:picMk id="116" creationId="{41B68C77-138E-4BF7-A276-BD0C78A4219F}"/>
          </ac:picMkLst>
        </pc:picChg>
        <pc:picChg chg="add del">
          <ac:chgData name="Carla Perez" userId="c143be87efc8307f" providerId="LiveId" clId="{242D6BAD-019A-4C5D-AD3F-5D88FB461AED}" dt="2020-06-24T23:34:29.735" v="97" actId="26606"/>
          <ac:picMkLst>
            <pc:docMk/>
            <pc:sldMk cId="447901664" sldId="261"/>
            <ac:picMk id="117" creationId="{7C268552-D473-46ED-B1B8-422042C4DEF1}"/>
          </ac:picMkLst>
        </pc:picChg>
        <pc:picChg chg="add del">
          <ac:chgData name="Carla Perez" userId="c143be87efc8307f" providerId="LiveId" clId="{242D6BAD-019A-4C5D-AD3F-5D88FB461AED}" dt="2020-06-24T23:34:29.735" v="97" actId="26606"/>
          <ac:picMkLst>
            <pc:docMk/>
            <pc:sldMk cId="447901664" sldId="261"/>
            <ac:picMk id="119" creationId="{B9238B3E-24AA-439A-B527-6C5DF6D72145}"/>
          </ac:picMkLst>
        </pc:picChg>
        <pc:picChg chg="add del">
          <ac:chgData name="Carla Perez" userId="c143be87efc8307f" providerId="LiveId" clId="{242D6BAD-019A-4C5D-AD3F-5D88FB461AED}" dt="2020-06-24T23:34:29.735" v="97" actId="26606"/>
          <ac:picMkLst>
            <pc:docMk/>
            <pc:sldMk cId="447901664" sldId="261"/>
            <ac:picMk id="120" creationId="{69F01145-BEA3-4CBF-AA21-10077B948CA8}"/>
          </ac:picMkLst>
        </pc:picChg>
        <pc:picChg chg="add">
          <ac:chgData name="Carla Perez" userId="c143be87efc8307f" providerId="LiveId" clId="{242D6BAD-019A-4C5D-AD3F-5D88FB461AED}" dt="2020-06-24T23:34:29.735" v="97" actId="26606"/>
          <ac:picMkLst>
            <pc:docMk/>
            <pc:sldMk cId="447901664" sldId="261"/>
            <ac:picMk id="130" creationId="{41B68C77-138E-4BF7-A276-BD0C78A4219F}"/>
          </ac:picMkLst>
        </pc:picChg>
        <pc:picChg chg="add">
          <ac:chgData name="Carla Perez" userId="c143be87efc8307f" providerId="LiveId" clId="{242D6BAD-019A-4C5D-AD3F-5D88FB461AED}" dt="2020-06-24T23:34:29.735" v="97" actId="26606"/>
          <ac:picMkLst>
            <pc:docMk/>
            <pc:sldMk cId="447901664" sldId="261"/>
            <ac:picMk id="132" creationId="{7C268552-D473-46ED-B1B8-422042C4DEF1}"/>
          </ac:picMkLst>
        </pc:picChg>
        <pc:picChg chg="add">
          <ac:chgData name="Carla Perez" userId="c143be87efc8307f" providerId="LiveId" clId="{242D6BAD-019A-4C5D-AD3F-5D88FB461AED}" dt="2020-06-24T23:34:29.735" v="97" actId="26606"/>
          <ac:picMkLst>
            <pc:docMk/>
            <pc:sldMk cId="447901664" sldId="261"/>
            <ac:picMk id="136" creationId="{B9238B3E-24AA-439A-B527-6C5DF6D72145}"/>
          </ac:picMkLst>
        </pc:picChg>
        <pc:picChg chg="add">
          <ac:chgData name="Carla Perez" userId="c143be87efc8307f" providerId="LiveId" clId="{242D6BAD-019A-4C5D-AD3F-5D88FB461AED}" dt="2020-06-24T23:34:29.735" v="97" actId="26606"/>
          <ac:picMkLst>
            <pc:docMk/>
            <pc:sldMk cId="447901664" sldId="261"/>
            <ac:picMk id="138" creationId="{69F01145-BEA3-4CBF-AA21-10077B948CA8}"/>
          </ac:picMkLst>
        </pc:picChg>
        <pc:picChg chg="add del mod">
          <ac:chgData name="Carla Perez" userId="c143be87efc8307f" providerId="LiveId" clId="{242D6BAD-019A-4C5D-AD3F-5D88FB461AED}" dt="2020-06-24T23:32:09.605" v="81" actId="478"/>
          <ac:picMkLst>
            <pc:docMk/>
            <pc:sldMk cId="447901664" sldId="261"/>
            <ac:picMk id="4098" creationId="{0A89BB71-2724-4915-91DD-429729345813}"/>
          </ac:picMkLst>
        </pc:picChg>
        <pc:picChg chg="add mod">
          <ac:chgData name="Carla Perez" userId="c143be87efc8307f" providerId="LiveId" clId="{242D6BAD-019A-4C5D-AD3F-5D88FB461AED}" dt="2020-06-25T16:05:09.072" v="912" actId="14100"/>
          <ac:picMkLst>
            <pc:docMk/>
            <pc:sldMk cId="447901664" sldId="261"/>
            <ac:picMk id="4098" creationId="{EB2B2573-D35A-4AAF-AB0D-694FAA5A622A}"/>
          </ac:picMkLst>
        </pc:picChg>
        <pc:picChg chg="add del mod">
          <ac:chgData name="Carla Perez" userId="c143be87efc8307f" providerId="LiveId" clId="{242D6BAD-019A-4C5D-AD3F-5D88FB461AED}" dt="2020-06-24T23:34:02.755" v="88" actId="478"/>
          <ac:picMkLst>
            <pc:docMk/>
            <pc:sldMk cId="447901664" sldId="261"/>
            <ac:picMk id="4100" creationId="{B79F0C2B-C03C-4795-B398-09B300682647}"/>
          </ac:picMkLst>
        </pc:picChg>
      </pc:sldChg>
      <pc:sldChg chg="addSp delSp modSp add">
        <pc:chgData name="Carla Perez" userId="c143be87efc8307f" providerId="LiveId" clId="{242D6BAD-019A-4C5D-AD3F-5D88FB461AED}" dt="2020-06-25T16:05:51.069" v="918" actId="1076"/>
        <pc:sldMkLst>
          <pc:docMk/>
          <pc:sldMk cId="2549571095" sldId="262"/>
        </pc:sldMkLst>
        <pc:picChg chg="add mod">
          <ac:chgData name="Carla Perez" userId="c143be87efc8307f" providerId="LiveId" clId="{242D6BAD-019A-4C5D-AD3F-5D88FB461AED}" dt="2020-06-25T16:05:51.069" v="918" actId="1076"/>
          <ac:picMkLst>
            <pc:docMk/>
            <pc:sldMk cId="2549571095" sldId="262"/>
            <ac:picMk id="3" creationId="{F5B75E93-2988-4CEC-B48A-12893DB56EC4}"/>
          </ac:picMkLst>
        </pc:picChg>
        <pc:picChg chg="del">
          <ac:chgData name="Carla Perez" userId="c143be87efc8307f" providerId="LiveId" clId="{242D6BAD-019A-4C5D-AD3F-5D88FB461AED}" dt="2020-06-24T23:37:36.197" v="101" actId="478"/>
          <ac:picMkLst>
            <pc:docMk/>
            <pc:sldMk cId="2549571095" sldId="262"/>
            <ac:picMk id="16" creationId="{03F99C70-9307-434A-ADD8-B63D04A7726F}"/>
          </ac:picMkLst>
        </pc:picChg>
        <pc:picChg chg="add del mod">
          <ac:chgData name="Carla Perez" userId="c143be87efc8307f" providerId="LiveId" clId="{242D6BAD-019A-4C5D-AD3F-5D88FB461AED}" dt="2020-06-25T16:05:37.252" v="913" actId="478"/>
          <ac:picMkLst>
            <pc:docMk/>
            <pc:sldMk cId="2549571095" sldId="262"/>
            <ac:picMk id="5122" creationId="{99985B22-90C5-495C-8FFB-21B24B6F8BFF}"/>
          </ac:picMkLst>
        </pc:picChg>
      </pc:sldChg>
      <pc:sldChg chg="addSp delSp modSp add mod">
        <pc:chgData name="Carla Perez" userId="c143be87efc8307f" providerId="LiveId" clId="{242D6BAD-019A-4C5D-AD3F-5D88FB461AED}" dt="2020-06-25T11:53:40.527" v="240" actId="1076"/>
        <pc:sldMkLst>
          <pc:docMk/>
          <pc:sldMk cId="2104849163" sldId="263"/>
        </pc:sldMkLst>
        <pc:spChg chg="add mod">
          <ac:chgData name="Carla Perez" userId="c143be87efc8307f" providerId="LiveId" clId="{242D6BAD-019A-4C5D-AD3F-5D88FB461AED}" dt="2020-06-24T23:39:14.691" v="113" actId="1076"/>
          <ac:spMkLst>
            <pc:docMk/>
            <pc:sldMk cId="2104849163" sldId="263"/>
            <ac:spMk id="3" creationId="{F57BBA60-F899-4038-B08B-EA0AEC865CA3}"/>
          </ac:spMkLst>
        </pc:spChg>
        <pc:spChg chg="add mod">
          <ac:chgData name="Carla Perez" userId="c143be87efc8307f" providerId="LiveId" clId="{242D6BAD-019A-4C5D-AD3F-5D88FB461AED}" dt="2020-06-25T11:53:27.330" v="237" actId="1076"/>
          <ac:spMkLst>
            <pc:docMk/>
            <pc:sldMk cId="2104849163" sldId="263"/>
            <ac:spMk id="4" creationId="{38FEC50D-61AF-4393-ACC0-17016D2CDD11}"/>
          </ac:spMkLst>
        </pc:spChg>
        <pc:spChg chg="add mod">
          <ac:chgData name="Carla Perez" userId="c143be87efc8307f" providerId="LiveId" clId="{242D6BAD-019A-4C5D-AD3F-5D88FB461AED}" dt="2020-06-25T11:53:40.527" v="240" actId="1076"/>
          <ac:spMkLst>
            <pc:docMk/>
            <pc:sldMk cId="2104849163" sldId="263"/>
            <ac:spMk id="5" creationId="{10591D89-64B4-4C29-8141-4B6FB86958F6}"/>
          </ac:spMkLst>
        </pc:spChg>
        <pc:spChg chg="add mod">
          <ac:chgData name="Carla Perez" userId="c143be87efc8307f" providerId="LiveId" clId="{242D6BAD-019A-4C5D-AD3F-5D88FB461AED}" dt="2020-06-25T11:53:15.348" v="233" actId="1036"/>
          <ac:spMkLst>
            <pc:docMk/>
            <pc:sldMk cId="2104849163" sldId="263"/>
            <ac:spMk id="6" creationId="{73630A4F-19EA-4F64-802D-22ACEF7C6343}"/>
          </ac:spMkLst>
        </pc:spChg>
        <pc:spChg chg="add mod">
          <ac:chgData name="Carla Perez" userId="c143be87efc8307f" providerId="LiveId" clId="{242D6BAD-019A-4C5D-AD3F-5D88FB461AED}" dt="2020-06-25T11:53:30.008" v="238" actId="1076"/>
          <ac:spMkLst>
            <pc:docMk/>
            <pc:sldMk cId="2104849163" sldId="263"/>
            <ac:spMk id="7" creationId="{2E8D7C4C-4D71-49B9-A3CC-BA4481220CCB}"/>
          </ac:spMkLst>
        </pc:spChg>
        <pc:picChg chg="del">
          <ac:chgData name="Carla Perez" userId="c143be87efc8307f" providerId="LiveId" clId="{242D6BAD-019A-4C5D-AD3F-5D88FB461AED}" dt="2020-06-24T23:38:06.403" v="108" actId="478"/>
          <ac:picMkLst>
            <pc:docMk/>
            <pc:sldMk cId="2104849163" sldId="263"/>
            <ac:picMk id="16" creationId="{03F99C70-9307-434A-ADD8-B63D04A7726F}"/>
          </ac:picMkLst>
        </pc:picChg>
      </pc:sldChg>
      <pc:sldChg chg="addSp delSp modSp add mod ord">
        <pc:chgData name="Carla Perez" userId="c143be87efc8307f" providerId="LiveId" clId="{242D6BAD-019A-4C5D-AD3F-5D88FB461AED}" dt="2020-06-25T11:55:29.850" v="243" actId="1076"/>
        <pc:sldMkLst>
          <pc:docMk/>
          <pc:sldMk cId="2427613726" sldId="264"/>
        </pc:sldMkLst>
        <pc:spChg chg="del">
          <ac:chgData name="Carla Perez" userId="c143be87efc8307f" providerId="LiveId" clId="{242D6BAD-019A-4C5D-AD3F-5D88FB461AED}" dt="2020-06-24T23:43:30.889" v="127" actId="478"/>
          <ac:spMkLst>
            <pc:docMk/>
            <pc:sldMk cId="2427613726" sldId="264"/>
            <ac:spMk id="3" creationId="{F57BBA60-F899-4038-B08B-EA0AEC865CA3}"/>
          </ac:spMkLst>
        </pc:spChg>
        <pc:spChg chg="del">
          <ac:chgData name="Carla Perez" userId="c143be87efc8307f" providerId="LiveId" clId="{242D6BAD-019A-4C5D-AD3F-5D88FB461AED}" dt="2020-06-24T23:43:30.889" v="127" actId="478"/>
          <ac:spMkLst>
            <pc:docMk/>
            <pc:sldMk cId="2427613726" sldId="264"/>
            <ac:spMk id="4" creationId="{38FEC50D-61AF-4393-ACC0-17016D2CDD11}"/>
          </ac:spMkLst>
        </pc:spChg>
        <pc:spChg chg="del">
          <ac:chgData name="Carla Perez" userId="c143be87efc8307f" providerId="LiveId" clId="{242D6BAD-019A-4C5D-AD3F-5D88FB461AED}" dt="2020-06-24T23:43:30.889" v="127" actId="478"/>
          <ac:spMkLst>
            <pc:docMk/>
            <pc:sldMk cId="2427613726" sldId="264"/>
            <ac:spMk id="5" creationId="{10591D89-64B4-4C29-8141-4B6FB86958F6}"/>
          </ac:spMkLst>
        </pc:spChg>
        <pc:spChg chg="del">
          <ac:chgData name="Carla Perez" userId="c143be87efc8307f" providerId="LiveId" clId="{242D6BAD-019A-4C5D-AD3F-5D88FB461AED}" dt="2020-06-24T23:43:30.889" v="127" actId="478"/>
          <ac:spMkLst>
            <pc:docMk/>
            <pc:sldMk cId="2427613726" sldId="264"/>
            <ac:spMk id="6" creationId="{73630A4F-19EA-4F64-802D-22ACEF7C6343}"/>
          </ac:spMkLst>
        </pc:spChg>
        <pc:spChg chg="del">
          <ac:chgData name="Carla Perez" userId="c143be87efc8307f" providerId="LiveId" clId="{242D6BAD-019A-4C5D-AD3F-5D88FB461AED}" dt="2020-06-24T23:43:30.889" v="127" actId="478"/>
          <ac:spMkLst>
            <pc:docMk/>
            <pc:sldMk cId="2427613726" sldId="264"/>
            <ac:spMk id="7" creationId="{2E8D7C4C-4D71-49B9-A3CC-BA4481220CCB}"/>
          </ac:spMkLst>
        </pc:spChg>
        <pc:spChg chg="add mod">
          <ac:chgData name="Carla Perez" userId="c143be87efc8307f" providerId="LiveId" clId="{242D6BAD-019A-4C5D-AD3F-5D88FB461AED}" dt="2020-06-24T23:44:05.213" v="129" actId="1076"/>
          <ac:spMkLst>
            <pc:docMk/>
            <pc:sldMk cId="2427613726" sldId="264"/>
            <ac:spMk id="8" creationId="{388383F3-7041-4B25-94B5-BCB9216C907F}"/>
          </ac:spMkLst>
        </pc:spChg>
        <pc:spChg chg="add mod">
          <ac:chgData name="Carla Perez" userId="c143be87efc8307f" providerId="LiveId" clId="{242D6BAD-019A-4C5D-AD3F-5D88FB461AED}" dt="2020-06-24T23:44:27.035" v="131" actId="1076"/>
          <ac:spMkLst>
            <pc:docMk/>
            <pc:sldMk cId="2427613726" sldId="264"/>
            <ac:spMk id="9" creationId="{E1CD09CC-07F8-482F-9FB7-A98699438167}"/>
          </ac:spMkLst>
        </pc:spChg>
        <pc:spChg chg="add mod">
          <ac:chgData name="Carla Perez" userId="c143be87efc8307f" providerId="LiveId" clId="{242D6BAD-019A-4C5D-AD3F-5D88FB461AED}" dt="2020-06-25T11:55:29.850" v="243" actId="1076"/>
          <ac:spMkLst>
            <pc:docMk/>
            <pc:sldMk cId="2427613726" sldId="264"/>
            <ac:spMk id="10" creationId="{10D51A4B-9AC3-4777-AE83-82D77FE75840}"/>
          </ac:spMkLst>
        </pc:spChg>
        <pc:spChg chg="add mod">
          <ac:chgData name="Carla Perez" userId="c143be87efc8307f" providerId="LiveId" clId="{242D6BAD-019A-4C5D-AD3F-5D88FB461AED}" dt="2020-06-25T11:55:26.469" v="242" actId="1076"/>
          <ac:spMkLst>
            <pc:docMk/>
            <pc:sldMk cId="2427613726" sldId="264"/>
            <ac:spMk id="11" creationId="{29122DAE-5D66-4553-B746-E1F0F76BFB7B}"/>
          </ac:spMkLst>
        </pc:spChg>
      </pc:sldChg>
      <pc:sldChg chg="addSp delSp modSp new del mod">
        <pc:chgData name="Carla Perez" userId="c143be87efc8307f" providerId="LiveId" clId="{242D6BAD-019A-4C5D-AD3F-5D88FB461AED}" dt="2020-06-25T16:02:30.498" v="876" actId="47"/>
        <pc:sldMkLst>
          <pc:docMk/>
          <pc:sldMk cId="1147649698" sldId="265"/>
        </pc:sldMkLst>
        <pc:spChg chg="mod">
          <ac:chgData name="Carla Perez" userId="c143be87efc8307f" providerId="LiveId" clId="{242D6BAD-019A-4C5D-AD3F-5D88FB461AED}" dt="2020-06-24T23:51:12.906" v="160" actId="1076"/>
          <ac:spMkLst>
            <pc:docMk/>
            <pc:sldMk cId="1147649698" sldId="265"/>
            <ac:spMk id="2" creationId="{BEAB5A90-5CB2-4663-B692-159E5E0B535B}"/>
          </ac:spMkLst>
        </pc:spChg>
        <pc:spChg chg="del">
          <ac:chgData name="Carla Perez" userId="c143be87efc8307f" providerId="LiveId" clId="{242D6BAD-019A-4C5D-AD3F-5D88FB461AED}" dt="2020-06-24T23:49:41.562" v="137" actId="478"/>
          <ac:spMkLst>
            <pc:docMk/>
            <pc:sldMk cId="1147649698" sldId="265"/>
            <ac:spMk id="3" creationId="{7AED7262-4111-44AB-8F28-1B9EC99F5185}"/>
          </ac:spMkLst>
        </pc:spChg>
        <pc:spChg chg="add del mod">
          <ac:chgData name="Carla Perez" userId="c143be87efc8307f" providerId="LiveId" clId="{242D6BAD-019A-4C5D-AD3F-5D88FB461AED}" dt="2020-06-24T23:51:09.226" v="159" actId="478"/>
          <ac:spMkLst>
            <pc:docMk/>
            <pc:sldMk cId="1147649698" sldId="265"/>
            <ac:spMk id="4" creationId="{A4206FC3-207B-42AF-AC61-F3530A8A9A3B}"/>
          </ac:spMkLst>
        </pc:spChg>
      </pc:sldChg>
      <pc:sldChg chg="modSp new del mod">
        <pc:chgData name="Carla Perez" userId="c143be87efc8307f" providerId="LiveId" clId="{242D6BAD-019A-4C5D-AD3F-5D88FB461AED}" dt="2020-06-25T16:02:33.635" v="877" actId="47"/>
        <pc:sldMkLst>
          <pc:docMk/>
          <pc:sldMk cId="576399873" sldId="266"/>
        </pc:sldMkLst>
        <pc:spChg chg="mod">
          <ac:chgData name="Carla Perez" userId="c143be87efc8307f" providerId="LiveId" clId="{242D6BAD-019A-4C5D-AD3F-5D88FB461AED}" dt="2020-06-25T15:53:12.589" v="266" actId="20577"/>
          <ac:spMkLst>
            <pc:docMk/>
            <pc:sldMk cId="576399873" sldId="266"/>
            <ac:spMk id="2" creationId="{4749DD86-7C8E-4AB5-AFC1-26CF0C7786D8}"/>
          </ac:spMkLst>
        </pc:spChg>
      </pc:sldChg>
      <pc:sldChg chg="modSp new mod">
        <pc:chgData name="Carla Perez" userId="c143be87efc8307f" providerId="LiveId" clId="{242D6BAD-019A-4C5D-AD3F-5D88FB461AED}" dt="2020-06-25T16:13:53.210" v="923" actId="27636"/>
        <pc:sldMkLst>
          <pc:docMk/>
          <pc:sldMk cId="255661024" sldId="267"/>
        </pc:sldMkLst>
        <pc:spChg chg="mod">
          <ac:chgData name="Carla Perez" userId="c143be87efc8307f" providerId="LiveId" clId="{242D6BAD-019A-4C5D-AD3F-5D88FB461AED}" dt="2020-06-25T15:56:59.802" v="533" actId="20577"/>
          <ac:spMkLst>
            <pc:docMk/>
            <pc:sldMk cId="255661024" sldId="267"/>
            <ac:spMk id="2" creationId="{33F1C1DB-DF6F-4B64-8F05-C424CAF82C86}"/>
          </ac:spMkLst>
        </pc:spChg>
        <pc:spChg chg="mod">
          <ac:chgData name="Carla Perez" userId="c143be87efc8307f" providerId="LiveId" clId="{242D6BAD-019A-4C5D-AD3F-5D88FB461AED}" dt="2020-06-25T16:13:53.210" v="923" actId="27636"/>
          <ac:spMkLst>
            <pc:docMk/>
            <pc:sldMk cId="255661024" sldId="267"/>
            <ac:spMk id="3" creationId="{58359185-2394-4D62-8D4A-FDFD9605FFE9}"/>
          </ac:spMkLst>
        </pc:spChg>
      </pc:sldChg>
      <pc:sldChg chg="modSp new mod">
        <pc:chgData name="Carla Perez" userId="c143be87efc8307f" providerId="LiveId" clId="{242D6BAD-019A-4C5D-AD3F-5D88FB461AED}" dt="2020-06-25T16:15:48.345" v="929" actId="20577"/>
        <pc:sldMkLst>
          <pc:docMk/>
          <pc:sldMk cId="3297562538" sldId="268"/>
        </pc:sldMkLst>
        <pc:spChg chg="mod">
          <ac:chgData name="Carla Perez" userId="c143be87efc8307f" providerId="LiveId" clId="{242D6BAD-019A-4C5D-AD3F-5D88FB461AED}" dt="2020-06-25T15:59:52.565" v="656" actId="20577"/>
          <ac:spMkLst>
            <pc:docMk/>
            <pc:sldMk cId="3297562538" sldId="268"/>
            <ac:spMk id="2" creationId="{F7940AFF-008F-40FA-B668-A1519B5AB894}"/>
          </ac:spMkLst>
        </pc:spChg>
        <pc:spChg chg="mod">
          <ac:chgData name="Carla Perez" userId="c143be87efc8307f" providerId="LiveId" clId="{242D6BAD-019A-4C5D-AD3F-5D88FB461AED}" dt="2020-06-25T16:15:48.345" v="929" actId="20577"/>
          <ac:spMkLst>
            <pc:docMk/>
            <pc:sldMk cId="3297562538" sldId="268"/>
            <ac:spMk id="3" creationId="{3CD89C9E-2033-4384-84E3-77311D515ABA}"/>
          </ac:spMkLst>
        </pc:spChg>
      </pc:sldChg>
      <pc:sldChg chg="modSp new mod">
        <pc:chgData name="Carla Perez" userId="c143be87efc8307f" providerId="LiveId" clId="{242D6BAD-019A-4C5D-AD3F-5D88FB461AED}" dt="2020-06-25T16:34:50.927" v="998" actId="20577"/>
        <pc:sldMkLst>
          <pc:docMk/>
          <pc:sldMk cId="2087760439" sldId="269"/>
        </pc:sldMkLst>
        <pc:spChg chg="mod">
          <ac:chgData name="Carla Perez" userId="c143be87efc8307f" providerId="LiveId" clId="{242D6BAD-019A-4C5D-AD3F-5D88FB461AED}" dt="2020-06-25T16:16:04.103" v="947" actId="20577"/>
          <ac:spMkLst>
            <pc:docMk/>
            <pc:sldMk cId="2087760439" sldId="269"/>
            <ac:spMk id="2" creationId="{46038D98-E818-4917-BD7C-ADA87947F09A}"/>
          </ac:spMkLst>
        </pc:spChg>
        <pc:spChg chg="mod">
          <ac:chgData name="Carla Perez" userId="c143be87efc8307f" providerId="LiveId" clId="{242D6BAD-019A-4C5D-AD3F-5D88FB461AED}" dt="2020-06-25T16:34:50.927" v="998" actId="20577"/>
          <ac:spMkLst>
            <pc:docMk/>
            <pc:sldMk cId="2087760439" sldId="269"/>
            <ac:spMk id="3" creationId="{AA159AFB-0FA9-41B1-9C12-0247E186B7D1}"/>
          </ac:spMkLst>
        </pc:spChg>
      </pc:sldChg>
      <pc:sldChg chg="addSp delSp modSp new mod setBg setClrOvrMap">
        <pc:chgData name="Carla Perez" userId="c143be87efc8307f" providerId="LiveId" clId="{242D6BAD-019A-4C5D-AD3F-5D88FB461AED}" dt="2020-06-25T16:19:10.339" v="970" actId="26606"/>
        <pc:sldMkLst>
          <pc:docMk/>
          <pc:sldMk cId="3330471737" sldId="270"/>
        </pc:sldMkLst>
        <pc:spChg chg="mod">
          <ac:chgData name="Carla Perez" userId="c143be87efc8307f" providerId="LiveId" clId="{242D6BAD-019A-4C5D-AD3F-5D88FB461AED}" dt="2020-06-25T16:19:10.339" v="970" actId="26606"/>
          <ac:spMkLst>
            <pc:docMk/>
            <pc:sldMk cId="3330471737" sldId="270"/>
            <ac:spMk id="2" creationId="{0A7C3C2C-091E-4572-AC2C-61510A2566A6}"/>
          </ac:spMkLst>
        </pc:spChg>
        <pc:spChg chg="del">
          <ac:chgData name="Carla Perez" userId="c143be87efc8307f" providerId="LiveId" clId="{242D6BAD-019A-4C5D-AD3F-5D88FB461AED}" dt="2020-06-25T16:17:55.522" v="952" actId="478"/>
          <ac:spMkLst>
            <pc:docMk/>
            <pc:sldMk cId="3330471737" sldId="270"/>
            <ac:spMk id="3" creationId="{814C68C1-8C31-4A7E-9B5C-783870CA629D}"/>
          </ac:spMkLst>
        </pc:spChg>
        <pc:spChg chg="add">
          <ac:chgData name="Carla Perez" userId="c143be87efc8307f" providerId="LiveId" clId="{242D6BAD-019A-4C5D-AD3F-5D88FB461AED}" dt="2020-06-25T16:19:10.339" v="970" actId="26606"/>
          <ac:spMkLst>
            <pc:docMk/>
            <pc:sldMk cId="3330471737" sldId="270"/>
            <ac:spMk id="13" creationId="{4AC0CD9D-7610-4620-93B4-798CCD9AB581}"/>
          </ac:spMkLst>
        </pc:spChg>
        <pc:spChg chg="add">
          <ac:chgData name="Carla Perez" userId="c143be87efc8307f" providerId="LiveId" clId="{242D6BAD-019A-4C5D-AD3F-5D88FB461AED}" dt="2020-06-25T16:19:10.339" v="970" actId="26606"/>
          <ac:spMkLst>
            <pc:docMk/>
            <pc:sldMk cId="3330471737" sldId="270"/>
            <ac:spMk id="19" creationId="{DE4D62F9-188E-4530-84C2-24BDEE4BEB82}"/>
          </ac:spMkLst>
        </pc:spChg>
        <pc:spChg chg="add">
          <ac:chgData name="Carla Perez" userId="c143be87efc8307f" providerId="LiveId" clId="{242D6BAD-019A-4C5D-AD3F-5D88FB461AED}" dt="2020-06-25T16:19:10.339" v="970" actId="26606"/>
          <ac:spMkLst>
            <pc:docMk/>
            <pc:sldMk cId="3330471737" sldId="270"/>
            <ac:spMk id="21" creationId="{757B325C-3E35-45CF-9D07-3BCB281F3B9C}"/>
          </ac:spMkLst>
        </pc:spChg>
        <pc:spChg chg="add">
          <ac:chgData name="Carla Perez" userId="c143be87efc8307f" providerId="LiveId" clId="{242D6BAD-019A-4C5D-AD3F-5D88FB461AED}" dt="2020-06-25T16:19:10.339" v="970" actId="26606"/>
          <ac:spMkLst>
            <pc:docMk/>
            <pc:sldMk cId="3330471737" sldId="270"/>
            <ac:spMk id="23" creationId="{C24BEC42-AFF3-40D1-93A2-A27A42E1E23C}"/>
          </ac:spMkLst>
        </pc:spChg>
        <pc:spChg chg="add">
          <ac:chgData name="Carla Perez" userId="c143be87efc8307f" providerId="LiveId" clId="{242D6BAD-019A-4C5D-AD3F-5D88FB461AED}" dt="2020-06-25T16:19:10.339" v="970" actId="26606"/>
          <ac:spMkLst>
            <pc:docMk/>
            <pc:sldMk cId="3330471737" sldId="270"/>
            <ac:spMk id="25" creationId="{608F427C-1EC9-4280-9367-F2B3AA063E82}"/>
          </ac:spMkLst>
        </pc:spChg>
        <pc:spChg chg="add">
          <ac:chgData name="Carla Perez" userId="c143be87efc8307f" providerId="LiveId" clId="{242D6BAD-019A-4C5D-AD3F-5D88FB461AED}" dt="2020-06-25T16:19:10.339" v="970" actId="26606"/>
          <ac:spMkLst>
            <pc:docMk/>
            <pc:sldMk cId="3330471737" sldId="270"/>
            <ac:spMk id="27" creationId="{F98810A7-E114-447A-A7D6-69B27CFB5650}"/>
          </ac:spMkLst>
        </pc:spChg>
        <pc:picChg chg="add mod">
          <ac:chgData name="Carla Perez" userId="c143be87efc8307f" providerId="LiveId" clId="{242D6BAD-019A-4C5D-AD3F-5D88FB461AED}" dt="2020-06-25T16:19:10.339" v="970" actId="26606"/>
          <ac:picMkLst>
            <pc:docMk/>
            <pc:sldMk cId="3330471737" sldId="270"/>
            <ac:picMk id="4" creationId="{0B5648A4-88D4-45C1-9A76-5A556D08F640}"/>
          </ac:picMkLst>
        </pc:picChg>
        <pc:picChg chg="add">
          <ac:chgData name="Carla Perez" userId="c143be87efc8307f" providerId="LiveId" clId="{242D6BAD-019A-4C5D-AD3F-5D88FB461AED}" dt="2020-06-25T16:19:10.339" v="970" actId="26606"/>
          <ac:picMkLst>
            <pc:docMk/>
            <pc:sldMk cId="3330471737" sldId="270"/>
            <ac:picMk id="9" creationId="{41B68C77-138E-4BF7-A276-BD0C78A4219F}"/>
          </ac:picMkLst>
        </pc:picChg>
        <pc:picChg chg="add">
          <ac:chgData name="Carla Perez" userId="c143be87efc8307f" providerId="LiveId" clId="{242D6BAD-019A-4C5D-AD3F-5D88FB461AED}" dt="2020-06-25T16:19:10.339" v="970" actId="26606"/>
          <ac:picMkLst>
            <pc:docMk/>
            <pc:sldMk cId="3330471737" sldId="270"/>
            <ac:picMk id="11" creationId="{7C268552-D473-46ED-B1B8-422042C4DEF1}"/>
          </ac:picMkLst>
        </pc:picChg>
        <pc:picChg chg="add">
          <ac:chgData name="Carla Perez" userId="c143be87efc8307f" providerId="LiveId" clId="{242D6BAD-019A-4C5D-AD3F-5D88FB461AED}" dt="2020-06-25T16:19:10.339" v="970" actId="26606"/>
          <ac:picMkLst>
            <pc:docMk/>
            <pc:sldMk cId="3330471737" sldId="270"/>
            <ac:picMk id="15" creationId="{B9238B3E-24AA-439A-B527-6C5DF6D72145}"/>
          </ac:picMkLst>
        </pc:picChg>
        <pc:picChg chg="add">
          <ac:chgData name="Carla Perez" userId="c143be87efc8307f" providerId="LiveId" clId="{242D6BAD-019A-4C5D-AD3F-5D88FB461AED}" dt="2020-06-25T16:19:10.339" v="970" actId="26606"/>
          <ac:picMkLst>
            <pc:docMk/>
            <pc:sldMk cId="3330471737" sldId="270"/>
            <ac:picMk id="17" creationId="{69F01145-BEA3-4CBF-AA21-10077B948CA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pt-BR"/>
              <a:t>Clique para editar o título Mestre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Foto Panorâmica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e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pt-BR"/>
              <a:t>Clique para editar o título Mestre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çã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pt-BR"/>
              <a:t>Clique para editar o título Mestre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pt-BR"/>
              <a:t>Clique para editar os estilos de texto Mestres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ão de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n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nas de Image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pt-BR"/>
              <a:t>Clique para editar o título Mestre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nchor="t" anchorCtr="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pt-BR"/>
              <a:t>Clique para editar o título Mestre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pt-BR"/>
              <a:t>Clique para editar o título Mestre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9796027F-7875-4030-9381-8BD8C4F21935}" type="datetimeFigureOut">
              <a:rPr lang="en-US" dirty="0"/>
              <a:t>6/25/2020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t-BR"/>
              <a:t>Clique para editar o título Mestre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t>6/25/2020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pt-BR"/>
              <a:t>Clique para editar o título Mestre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7" name="Date Placeholder 4"/>
          <p:cNvSpPr>
            <a:spLocks noGrp="1"/>
          </p:cNvSpPr>
          <p:nvPr>
            <p:ph type="dt" sz="half" idx="10"/>
          </p:nvPr>
        </p:nvSpPr>
        <p:spPr/>
        <p:txBody>
          <a:bodyPr/>
          <a:lstStyle/>
          <a:p>
            <a:fld id="{4509A250-FF31-4206-8172-F9D3106AACB1}" type="datetimeFigureOut">
              <a:rPr lang="en-US" dirty="0"/>
              <a:t>6/25/2020</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t-BR"/>
              <a:t>Clique no ícone para adicionar uma imagem</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4509A250-FF31-4206-8172-F9D3106AACB1}" type="datetimeFigureOut">
              <a:rPr lang="en-US" dirty="0"/>
              <a:t>6/25/2020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pt-BR"/>
              <a:t>Clique para editar o título Mestre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t>6/25/2020</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‹nº›</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2.gif"/><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2CB9EB-DA91-476B-AFFF-3074A583950C}"/>
              </a:ext>
            </a:extLst>
          </p:cNvPr>
          <p:cNvSpPr>
            <a:spLocks noGrp="1"/>
          </p:cNvSpPr>
          <p:nvPr>
            <p:ph type="ctrTitle"/>
          </p:nvPr>
        </p:nvSpPr>
        <p:spPr/>
        <p:txBody>
          <a:bodyPr/>
          <a:lstStyle/>
          <a:p>
            <a:r>
              <a:rPr lang="pt-BR" dirty="0"/>
              <a:t>Fórum Docentes do CCE</a:t>
            </a:r>
          </a:p>
        </p:txBody>
      </p:sp>
      <p:sp>
        <p:nvSpPr>
          <p:cNvPr id="3" name="Subtítulo 2">
            <a:extLst>
              <a:ext uri="{FF2B5EF4-FFF2-40B4-BE49-F238E27FC236}">
                <a16:creationId xmlns:a16="http://schemas.microsoft.com/office/drawing/2014/main" id="{BA715A90-1E20-41A6-82BB-0447179FE7CF}"/>
              </a:ext>
            </a:extLst>
          </p:cNvPr>
          <p:cNvSpPr>
            <a:spLocks noGrp="1"/>
          </p:cNvSpPr>
          <p:nvPr>
            <p:ph type="subTitle" idx="1"/>
          </p:nvPr>
        </p:nvSpPr>
        <p:spPr/>
        <p:txBody>
          <a:bodyPr/>
          <a:lstStyle/>
          <a:p>
            <a:r>
              <a:rPr lang="pt-BR" dirty="0"/>
              <a:t>Mediadora: Prof</a:t>
            </a:r>
            <a:r>
              <a:rPr lang="pt-BR" baseline="30000" dirty="0"/>
              <a:t>a</a:t>
            </a:r>
            <a:r>
              <a:rPr lang="pt-BR" dirty="0"/>
              <a:t>. Dr</a:t>
            </a:r>
            <a:r>
              <a:rPr lang="pt-BR" baseline="30000" dirty="0"/>
              <a:t>a</a:t>
            </a:r>
            <a:r>
              <a:rPr lang="pt-BR" dirty="0"/>
              <a:t>. Carla Cristina </a:t>
            </a:r>
            <a:r>
              <a:rPr lang="pt-BR" dirty="0" err="1"/>
              <a:t>perez</a:t>
            </a:r>
            <a:endParaRPr lang="pt-BR" dirty="0"/>
          </a:p>
        </p:txBody>
      </p:sp>
    </p:spTree>
    <p:extLst>
      <p:ext uri="{BB962C8B-B14F-4D97-AF65-F5344CB8AC3E}">
        <p14:creationId xmlns:p14="http://schemas.microsoft.com/office/powerpoint/2010/main" val="41474443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2" name="Picture 1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4" name="Oval 1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6" name="Picture 1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8" name="Picture 1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1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4D6EDB-724D-4ED6-BCB3-88BACAC930FE}"/>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Respostas formulário Docentes/CCE</a:t>
            </a:r>
          </a:p>
        </p:txBody>
      </p:sp>
      <p:sp useBgFill="1">
        <p:nvSpPr>
          <p:cNvPr id="144" name="Rectangle 14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 name="Retângulo 7">
            <a:extLst>
              <a:ext uri="{FF2B5EF4-FFF2-40B4-BE49-F238E27FC236}">
                <a16:creationId xmlns:a16="http://schemas.microsoft.com/office/drawing/2014/main" id="{388383F3-7041-4B25-94B5-BCB9216C907F}"/>
              </a:ext>
            </a:extLst>
          </p:cNvPr>
          <p:cNvSpPr/>
          <p:nvPr/>
        </p:nvSpPr>
        <p:spPr>
          <a:xfrm>
            <a:off x="1139824" y="861536"/>
            <a:ext cx="6096000" cy="1477328"/>
          </a:xfrm>
          <a:prstGeom prst="rect">
            <a:avLst/>
          </a:prstGeom>
        </p:spPr>
        <p:txBody>
          <a:bodyPr>
            <a:spAutoFit/>
          </a:bodyPr>
          <a:lstStyle/>
          <a:p>
            <a:r>
              <a:rPr lang="pt-BR" dirty="0">
                <a:solidFill>
                  <a:srgbClr val="202124"/>
                </a:solidFill>
                <a:latin typeface="Roboto"/>
              </a:rPr>
              <a:t>É sempre importante destacar a excepcionalidade dessas atividades. Isso reflete nos desafios que encontramos. Concordo que seja a melhor opção para o momento mas ainda tenho minhas dúvidas se será possível terminar o calendário letivo proposto.</a:t>
            </a:r>
            <a:endParaRPr lang="pt-BR" dirty="0"/>
          </a:p>
        </p:txBody>
      </p:sp>
      <p:sp>
        <p:nvSpPr>
          <p:cNvPr id="9" name="Retângulo 8">
            <a:extLst>
              <a:ext uri="{FF2B5EF4-FFF2-40B4-BE49-F238E27FC236}">
                <a16:creationId xmlns:a16="http://schemas.microsoft.com/office/drawing/2014/main" id="{E1CD09CC-07F8-482F-9FB7-A98699438167}"/>
              </a:ext>
            </a:extLst>
          </p:cNvPr>
          <p:cNvSpPr/>
          <p:nvPr/>
        </p:nvSpPr>
        <p:spPr>
          <a:xfrm>
            <a:off x="1234842" y="2859133"/>
            <a:ext cx="6096000" cy="923330"/>
          </a:xfrm>
          <a:prstGeom prst="rect">
            <a:avLst/>
          </a:prstGeom>
        </p:spPr>
        <p:txBody>
          <a:bodyPr>
            <a:spAutoFit/>
          </a:bodyPr>
          <a:lstStyle/>
          <a:p>
            <a:r>
              <a:rPr lang="pt-BR" dirty="0">
                <a:solidFill>
                  <a:srgbClr val="202124"/>
                </a:solidFill>
                <a:latin typeface="Roboto"/>
              </a:rPr>
              <a:t>O limite que vejo é sobre controle de frequência e avaliações. Isso ainda é uma grande incógnita para mim de como gerenciar.</a:t>
            </a:r>
            <a:endParaRPr lang="pt-BR" dirty="0"/>
          </a:p>
        </p:txBody>
      </p:sp>
      <p:sp>
        <p:nvSpPr>
          <p:cNvPr id="10" name="Retângulo 9">
            <a:extLst>
              <a:ext uri="{FF2B5EF4-FFF2-40B4-BE49-F238E27FC236}">
                <a16:creationId xmlns:a16="http://schemas.microsoft.com/office/drawing/2014/main" id="{10D51A4B-9AC3-4777-AE83-82D77FE75840}"/>
              </a:ext>
            </a:extLst>
          </p:cNvPr>
          <p:cNvSpPr/>
          <p:nvPr/>
        </p:nvSpPr>
        <p:spPr>
          <a:xfrm>
            <a:off x="1234841" y="5393087"/>
            <a:ext cx="5968301" cy="369332"/>
          </a:xfrm>
          <a:prstGeom prst="rect">
            <a:avLst/>
          </a:prstGeom>
        </p:spPr>
        <p:txBody>
          <a:bodyPr wrap="none">
            <a:spAutoFit/>
          </a:bodyPr>
          <a:lstStyle/>
          <a:p>
            <a:r>
              <a:rPr lang="pt-BR" dirty="0">
                <a:solidFill>
                  <a:srgbClr val="202124"/>
                </a:solidFill>
                <a:latin typeface="Roboto"/>
              </a:rPr>
              <a:t>Mais um desafio na carreira docente que será superado.</a:t>
            </a:r>
            <a:endParaRPr lang="pt-BR" dirty="0"/>
          </a:p>
        </p:txBody>
      </p:sp>
      <p:sp>
        <p:nvSpPr>
          <p:cNvPr id="11" name="Retângulo 10">
            <a:extLst>
              <a:ext uri="{FF2B5EF4-FFF2-40B4-BE49-F238E27FC236}">
                <a16:creationId xmlns:a16="http://schemas.microsoft.com/office/drawing/2014/main" id="{29122DAE-5D66-4553-B746-E1F0F76BFB7B}"/>
              </a:ext>
            </a:extLst>
          </p:cNvPr>
          <p:cNvSpPr/>
          <p:nvPr/>
        </p:nvSpPr>
        <p:spPr>
          <a:xfrm>
            <a:off x="1234841" y="4319443"/>
            <a:ext cx="6096000" cy="646331"/>
          </a:xfrm>
          <a:prstGeom prst="rect">
            <a:avLst/>
          </a:prstGeom>
        </p:spPr>
        <p:txBody>
          <a:bodyPr>
            <a:spAutoFit/>
          </a:bodyPr>
          <a:lstStyle/>
          <a:p>
            <a:r>
              <a:rPr lang="pt-BR" dirty="0">
                <a:solidFill>
                  <a:srgbClr val="202124"/>
                </a:solidFill>
                <a:latin typeface="Roboto"/>
              </a:rPr>
              <a:t>Entendo como principal limitante a inclusão de todos os estudantes nas atividades remotas.</a:t>
            </a:r>
            <a:endParaRPr lang="pt-BR" dirty="0"/>
          </a:p>
        </p:txBody>
      </p:sp>
    </p:spTree>
    <p:extLst>
      <p:ext uri="{BB962C8B-B14F-4D97-AF65-F5344CB8AC3E}">
        <p14:creationId xmlns:p14="http://schemas.microsoft.com/office/powerpoint/2010/main" val="242761372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940AFF-008F-40FA-B668-A1519B5AB894}"/>
              </a:ext>
            </a:extLst>
          </p:cNvPr>
          <p:cNvSpPr>
            <a:spLocks noGrp="1"/>
          </p:cNvSpPr>
          <p:nvPr>
            <p:ph type="title"/>
          </p:nvPr>
        </p:nvSpPr>
        <p:spPr/>
        <p:txBody>
          <a:bodyPr/>
          <a:lstStyle/>
          <a:p>
            <a:r>
              <a:rPr lang="pt-BR" dirty="0"/>
              <a:t>Validação das atividades</a:t>
            </a:r>
          </a:p>
        </p:txBody>
      </p:sp>
      <p:sp>
        <p:nvSpPr>
          <p:cNvPr id="3" name="Espaço Reservado para Conteúdo 2">
            <a:extLst>
              <a:ext uri="{FF2B5EF4-FFF2-40B4-BE49-F238E27FC236}">
                <a16:creationId xmlns:a16="http://schemas.microsoft.com/office/drawing/2014/main" id="{3CD89C9E-2033-4384-84E3-77311D515ABA}"/>
              </a:ext>
            </a:extLst>
          </p:cNvPr>
          <p:cNvSpPr>
            <a:spLocks noGrp="1"/>
          </p:cNvSpPr>
          <p:nvPr>
            <p:ph idx="1"/>
          </p:nvPr>
        </p:nvSpPr>
        <p:spPr/>
        <p:txBody>
          <a:bodyPr/>
          <a:lstStyle/>
          <a:p>
            <a:r>
              <a:rPr lang="pt-BR" dirty="0"/>
              <a:t>Feedbacks constantes dos alunos para avaliar o andamento das atividades remotas</a:t>
            </a:r>
          </a:p>
          <a:p>
            <a:endParaRPr lang="pt-BR" dirty="0"/>
          </a:p>
          <a:p>
            <a:r>
              <a:rPr lang="pt-BR" dirty="0"/>
              <a:t>Criar uma comissão de avaliação e acompanhamento das atividades remotas</a:t>
            </a:r>
          </a:p>
          <a:p>
            <a:endParaRPr lang="pt-BR" dirty="0"/>
          </a:p>
        </p:txBody>
      </p:sp>
    </p:spTree>
    <p:extLst>
      <p:ext uri="{BB962C8B-B14F-4D97-AF65-F5344CB8AC3E}">
        <p14:creationId xmlns:p14="http://schemas.microsoft.com/office/powerpoint/2010/main" val="3297562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038D98-E818-4917-BD7C-ADA87947F09A}"/>
              </a:ext>
            </a:extLst>
          </p:cNvPr>
          <p:cNvSpPr>
            <a:spLocks noGrp="1"/>
          </p:cNvSpPr>
          <p:nvPr>
            <p:ph type="title"/>
          </p:nvPr>
        </p:nvSpPr>
        <p:spPr/>
        <p:txBody>
          <a:bodyPr/>
          <a:lstStyle/>
          <a:p>
            <a:r>
              <a:rPr lang="pt-BR" dirty="0"/>
              <a:t>Anseios, angústias e solicitações...</a:t>
            </a:r>
          </a:p>
        </p:txBody>
      </p:sp>
      <p:sp>
        <p:nvSpPr>
          <p:cNvPr id="3" name="Espaço Reservado para Conteúdo 2">
            <a:extLst>
              <a:ext uri="{FF2B5EF4-FFF2-40B4-BE49-F238E27FC236}">
                <a16:creationId xmlns:a16="http://schemas.microsoft.com/office/drawing/2014/main" id="{AA159AFB-0FA9-41B1-9C12-0247E186B7D1}"/>
              </a:ext>
            </a:extLst>
          </p:cNvPr>
          <p:cNvSpPr>
            <a:spLocks noGrp="1"/>
          </p:cNvSpPr>
          <p:nvPr>
            <p:ph idx="1"/>
          </p:nvPr>
        </p:nvSpPr>
        <p:spPr>
          <a:xfrm>
            <a:off x="991994" y="1655353"/>
            <a:ext cx="10227296" cy="4195481"/>
          </a:xfrm>
        </p:spPr>
        <p:txBody>
          <a:bodyPr>
            <a:normAutofit fontScale="77500" lnSpcReduction="20000"/>
          </a:bodyPr>
          <a:lstStyle/>
          <a:p>
            <a:r>
              <a:rPr lang="pt-BR" dirty="0"/>
              <a:t>Respostas institucionais para as seguintes questões:</a:t>
            </a:r>
          </a:p>
          <a:p>
            <a:endParaRPr lang="pt-BR" dirty="0"/>
          </a:p>
          <a:p>
            <a:pPr lvl="0"/>
            <a:r>
              <a:rPr lang="pt-BR" dirty="0"/>
              <a:t>O que fazer com os alunos que não forem contatados sobre a possibilidade de volta as aulas?</a:t>
            </a:r>
          </a:p>
          <a:p>
            <a:pPr lvl="0"/>
            <a:endParaRPr lang="pt-BR" dirty="0"/>
          </a:p>
          <a:p>
            <a:pPr lvl="0"/>
            <a:r>
              <a:rPr lang="pt-BR" dirty="0"/>
              <a:t>A Universidade vai garantir acesso a todos? Como?</a:t>
            </a:r>
          </a:p>
          <a:p>
            <a:pPr lvl="0"/>
            <a:endParaRPr lang="pt-BR" dirty="0"/>
          </a:p>
          <a:p>
            <a:pPr lvl="0"/>
            <a:r>
              <a:rPr lang="pt-BR" dirty="0"/>
              <a:t>Como lidar (administrativamente) com os alunos contrários a essa volta as aulas remotas?</a:t>
            </a:r>
          </a:p>
          <a:p>
            <a:pPr lvl="0"/>
            <a:endParaRPr lang="pt-BR" dirty="0"/>
          </a:p>
          <a:p>
            <a:pPr lvl="0"/>
            <a:r>
              <a:rPr lang="pt-BR" dirty="0"/>
              <a:t>Carga horária docente (preparar aulas, mas gravar, editar, compartilhar...)</a:t>
            </a:r>
          </a:p>
          <a:p>
            <a:pPr lvl="0"/>
            <a:endParaRPr lang="pt-BR" dirty="0"/>
          </a:p>
          <a:p>
            <a:pPr lvl="0"/>
            <a:r>
              <a:rPr lang="pt-BR" dirty="0"/>
              <a:t>O que fazer com as turmas que estão sob responsabilidade de professores temporários que terão seus contratos finalizados no meio do processo? Como fazer com que as interrupções não sejam prejudiciais aos alunos? </a:t>
            </a:r>
          </a:p>
          <a:p>
            <a:endParaRPr lang="pt-BR" dirty="0"/>
          </a:p>
        </p:txBody>
      </p:sp>
    </p:spTree>
    <p:extLst>
      <p:ext uri="{BB962C8B-B14F-4D97-AF65-F5344CB8AC3E}">
        <p14:creationId xmlns:p14="http://schemas.microsoft.com/office/powerpoint/2010/main" val="20877604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1" name="Picture 1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9" name="Rectangle 1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A7C3C2C-091E-4572-AC2C-61510A2566A6}"/>
              </a:ext>
            </a:extLst>
          </p:cNvPr>
          <p:cNvSpPr>
            <a:spLocks noGrp="1"/>
          </p:cNvSpPr>
          <p:nvPr>
            <p:ph type="title"/>
          </p:nvPr>
        </p:nvSpPr>
        <p:spPr>
          <a:xfrm>
            <a:off x="8191925" y="1325880"/>
            <a:ext cx="3352375" cy="3066507"/>
          </a:xfrm>
        </p:spPr>
        <p:txBody>
          <a:bodyPr vert="horz" lIns="91440" tIns="45720" rIns="91440" bIns="45720" rtlCol="0" anchor="b">
            <a:normAutofit/>
          </a:bodyPr>
          <a:lstStyle/>
          <a:p>
            <a:r>
              <a:rPr lang="en-US" sz="4600" b="0" i="0" kern="1200">
                <a:solidFill>
                  <a:srgbClr val="EBEBEB"/>
                </a:solidFill>
                <a:latin typeface="+mj-lt"/>
                <a:ea typeface="+mj-ea"/>
                <a:cs typeface="+mj-cs"/>
              </a:rPr>
              <a:t>Obrigada!</a:t>
            </a:r>
          </a:p>
        </p:txBody>
      </p:sp>
      <p:sp>
        <p:nvSpPr>
          <p:cNvPr id="23"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5" name="Freeform: Shape 24">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Rectangle 26">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3" descr="smile">
            <a:extLst>
              <a:ext uri="{FF2B5EF4-FFF2-40B4-BE49-F238E27FC236}">
                <a16:creationId xmlns:a16="http://schemas.microsoft.com/office/drawing/2014/main" id="{0B5648A4-88D4-45C1-9A76-5A556D08F640}"/>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tretch>
            <a:fillRect/>
          </a:stretch>
        </p:blipFill>
        <p:spPr bwMode="auto">
          <a:xfrm>
            <a:off x="998115" y="647698"/>
            <a:ext cx="5562139" cy="5562139"/>
          </a:xfrm>
          <a:prstGeom prst="rect">
            <a:avLst/>
          </a:prstGeom>
          <a:noFill/>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0471737"/>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FEFC55-33B8-4D97-904A-8428C0665963}"/>
              </a:ext>
            </a:extLst>
          </p:cNvPr>
          <p:cNvSpPr>
            <a:spLocks noGrp="1"/>
          </p:cNvSpPr>
          <p:nvPr>
            <p:ph type="title"/>
          </p:nvPr>
        </p:nvSpPr>
        <p:spPr/>
        <p:txBody>
          <a:bodyPr/>
          <a:lstStyle/>
          <a:p>
            <a:r>
              <a:rPr lang="pt-BR" dirty="0"/>
              <a:t>Norteadores</a:t>
            </a:r>
          </a:p>
        </p:txBody>
      </p:sp>
      <p:sp>
        <p:nvSpPr>
          <p:cNvPr id="3" name="Espaço Reservado para Conteúdo 2">
            <a:extLst>
              <a:ext uri="{FF2B5EF4-FFF2-40B4-BE49-F238E27FC236}">
                <a16:creationId xmlns:a16="http://schemas.microsoft.com/office/drawing/2014/main" id="{5F3C0CDF-3C42-4A93-A39F-D4E5C7185C27}"/>
              </a:ext>
            </a:extLst>
          </p:cNvPr>
          <p:cNvSpPr>
            <a:spLocks noGrp="1"/>
          </p:cNvSpPr>
          <p:nvPr>
            <p:ph idx="1"/>
          </p:nvPr>
        </p:nvSpPr>
        <p:spPr>
          <a:xfrm>
            <a:off x="922717" y="1464521"/>
            <a:ext cx="10346566" cy="4195481"/>
          </a:xfrm>
        </p:spPr>
        <p:txBody>
          <a:bodyPr>
            <a:normAutofit fontScale="77500" lnSpcReduction="20000"/>
          </a:bodyPr>
          <a:lstStyle/>
          <a:p>
            <a:pPr fontAlgn="base"/>
            <a:r>
              <a:rPr lang="pt-BR" b="1" dirty="0"/>
              <a:t>Dificuldades de ordem formativa</a:t>
            </a:r>
          </a:p>
          <a:p>
            <a:r>
              <a:rPr lang="pt-BR" dirty="0"/>
              <a:t>Após os minicursos oferecidos no evento, quais as dificuldades e desafios referentes à implementação de aulas na perspectiva não presencial utilizando recursos tecnológicos e não tecnológicos ainda podem ser observados considerando as peculiaridades da área?</a:t>
            </a:r>
          </a:p>
          <a:p>
            <a:endParaRPr lang="pt-BR" dirty="0"/>
          </a:p>
          <a:p>
            <a:pPr fontAlgn="base"/>
            <a:r>
              <a:rPr lang="pt-BR" b="1" dirty="0"/>
              <a:t>Embasamento do desafio</a:t>
            </a:r>
          </a:p>
          <a:p>
            <a:r>
              <a:rPr lang="pt-BR" dirty="0"/>
              <a:t>Considerando as dificuldades os desafios identificados, quais são as bases que descrevem o desafio? De forma simples, “Porque é assim”? </a:t>
            </a:r>
          </a:p>
          <a:p>
            <a:endParaRPr lang="pt-BR" dirty="0"/>
          </a:p>
          <a:p>
            <a:pPr fontAlgn="base"/>
            <a:r>
              <a:rPr lang="pt-BR" b="1" dirty="0"/>
              <a:t>Perspectivas de mudança</a:t>
            </a:r>
          </a:p>
          <a:p>
            <a:r>
              <a:rPr lang="pt-BR" dirty="0"/>
              <a:t>Como os desafios descritos podem ser superados? Pode-se mudar? Como mudar?</a:t>
            </a:r>
          </a:p>
          <a:p>
            <a:endParaRPr lang="pt-BR" dirty="0"/>
          </a:p>
          <a:p>
            <a:pPr fontAlgn="base"/>
            <a:r>
              <a:rPr lang="pt-BR" b="1" dirty="0"/>
              <a:t>Validação da nova proposta</a:t>
            </a:r>
          </a:p>
          <a:p>
            <a:r>
              <a:rPr lang="pt-BR" dirty="0"/>
              <a:t>Como podemos avaliar se a mudança é eficaz de forma a validar nossa proposta?</a:t>
            </a:r>
          </a:p>
          <a:p>
            <a:endParaRPr lang="pt-BR" dirty="0"/>
          </a:p>
        </p:txBody>
      </p:sp>
    </p:spTree>
    <p:extLst>
      <p:ext uri="{BB962C8B-B14F-4D97-AF65-F5344CB8AC3E}">
        <p14:creationId xmlns:p14="http://schemas.microsoft.com/office/powerpoint/2010/main" val="30635382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9" name="Picture 138">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41" name="Picture 140">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3" name="Oval 142">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5" name="Picture 144">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47" name="Picture 146">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9" name="Rectangle 148">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151" name="Rectangle 150">
            <a:extLst>
              <a:ext uri="{FF2B5EF4-FFF2-40B4-BE49-F238E27FC236}">
                <a16:creationId xmlns:a16="http://schemas.microsoft.com/office/drawing/2014/main" id="{D27CF008-4B18-436D-B2D5-C1346C1243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CE22DAD8-5F67-4B73-ADA9-06EF381F7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55" name="Freeform 16">
            <a:extLst>
              <a:ext uri="{FF2B5EF4-FFF2-40B4-BE49-F238E27FC236}">
                <a16:creationId xmlns:a16="http://schemas.microsoft.com/office/drawing/2014/main" id="{E4F17063-EDA4-417B-946F-BA357F3B39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pic>
        <p:nvPicPr>
          <p:cNvPr id="1030" name="Picture 6" descr="Gráfico de respostas do Formulários Google. Título da pergunta: Professor de qual departamento do CCE?. Número de respostas: 142 respostas.">
            <a:extLst>
              <a:ext uri="{FF2B5EF4-FFF2-40B4-BE49-F238E27FC236}">
                <a16:creationId xmlns:a16="http://schemas.microsoft.com/office/drawing/2014/main" id="{D088B19C-1018-48FC-815D-32C98AE1B6B5}"/>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35458" y="640081"/>
            <a:ext cx="7837725" cy="3291844"/>
          </a:xfrm>
          <a:prstGeom prst="rect">
            <a:avLst/>
          </a:prstGeom>
          <a:noFill/>
          <a:effectLst/>
          <a:extLst>
            <a:ext uri="{909E8E84-426E-40DD-AFC4-6F175D3DCCD1}">
              <a14:hiddenFill xmlns:a14="http://schemas.microsoft.com/office/drawing/2010/main">
                <a:solidFill>
                  <a:srgbClr val="FFFFFF"/>
                </a:solidFill>
              </a14:hiddenFill>
            </a:ext>
          </a:extLst>
        </p:spPr>
      </p:pic>
      <p:sp>
        <p:nvSpPr>
          <p:cNvPr id="157" name="Freeform: Shape 156">
            <a:extLst>
              <a:ext uri="{FF2B5EF4-FFF2-40B4-BE49-F238E27FC236}">
                <a16:creationId xmlns:a16="http://schemas.microsoft.com/office/drawing/2014/main" id="{D36F3EEA-55D4-4677-80E7-92D00B8F34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34F29C9-DA45-4C91-9FEC-8665A5BE3D3E}"/>
              </a:ext>
            </a:extLst>
          </p:cNvPr>
          <p:cNvSpPr>
            <a:spLocks noGrp="1"/>
          </p:cNvSpPr>
          <p:nvPr>
            <p:ph type="title"/>
          </p:nvPr>
        </p:nvSpPr>
        <p:spPr>
          <a:xfrm>
            <a:off x="636916" y="4854346"/>
            <a:ext cx="9149350" cy="868026"/>
          </a:xfrm>
        </p:spPr>
        <p:txBody>
          <a:bodyPr vert="horz" lIns="91440" tIns="45720" rIns="91440" bIns="45720" rtlCol="0" anchor="b">
            <a:normAutofit/>
          </a:bodyPr>
          <a:lstStyle/>
          <a:p>
            <a:pPr>
              <a:lnSpc>
                <a:spcPct val="90000"/>
              </a:lnSpc>
            </a:pPr>
            <a:r>
              <a:rPr lang="en-US" sz="3700" b="0" i="0" kern="1200">
                <a:solidFill>
                  <a:srgbClr val="EBEBEB"/>
                </a:solidFill>
                <a:latin typeface="+mj-lt"/>
                <a:ea typeface="+mj-ea"/>
                <a:cs typeface="+mj-cs"/>
              </a:rPr>
              <a:t>Respostas</a:t>
            </a:r>
            <a:r>
              <a:rPr lang="en-US" sz="3700" b="0" i="0" kern="1200" dirty="0">
                <a:solidFill>
                  <a:srgbClr val="EBEBEB"/>
                </a:solidFill>
                <a:latin typeface="+mj-lt"/>
                <a:ea typeface="+mj-ea"/>
                <a:cs typeface="+mj-cs"/>
              </a:rPr>
              <a:t> </a:t>
            </a:r>
            <a:r>
              <a:rPr lang="en-US" sz="3700" b="0" i="0" kern="1200">
                <a:solidFill>
                  <a:srgbClr val="EBEBEB"/>
                </a:solidFill>
                <a:latin typeface="+mj-lt"/>
                <a:ea typeface="+mj-ea"/>
                <a:cs typeface="+mj-cs"/>
              </a:rPr>
              <a:t>formulário</a:t>
            </a:r>
            <a:r>
              <a:rPr lang="en-US" sz="3700" b="0" i="0" kern="1200" dirty="0">
                <a:solidFill>
                  <a:srgbClr val="EBEBEB"/>
                </a:solidFill>
                <a:latin typeface="+mj-lt"/>
                <a:ea typeface="+mj-ea"/>
                <a:cs typeface="+mj-cs"/>
              </a:rPr>
              <a:t> </a:t>
            </a:r>
            <a:r>
              <a:rPr lang="en-US" sz="3700" b="0" i="0" kern="1200">
                <a:solidFill>
                  <a:srgbClr val="EBEBEB"/>
                </a:solidFill>
                <a:latin typeface="+mj-lt"/>
                <a:ea typeface="+mj-ea"/>
                <a:cs typeface="+mj-cs"/>
              </a:rPr>
              <a:t>Docentes</a:t>
            </a:r>
            <a:r>
              <a:rPr lang="en-US" sz="3700" b="0" i="0" kern="1200" dirty="0">
                <a:solidFill>
                  <a:srgbClr val="EBEBEB"/>
                </a:solidFill>
                <a:latin typeface="+mj-lt"/>
                <a:ea typeface="+mj-ea"/>
                <a:cs typeface="+mj-cs"/>
              </a:rPr>
              <a:t>/CCE</a:t>
            </a:r>
          </a:p>
        </p:txBody>
      </p:sp>
    </p:spTree>
    <p:extLst>
      <p:ext uri="{BB962C8B-B14F-4D97-AF65-F5344CB8AC3E}">
        <p14:creationId xmlns:p14="http://schemas.microsoft.com/office/powerpoint/2010/main" val="2433557828"/>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757B325C-3E35-45CF-9D07-3BCB281F3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290EB17-AF13-46F0-A26A-7E034454D5C3}"/>
              </a:ext>
            </a:extLst>
          </p:cNvPr>
          <p:cNvSpPr>
            <a:spLocks noGrp="1"/>
          </p:cNvSpPr>
          <p:nvPr>
            <p:ph type="title"/>
          </p:nvPr>
        </p:nvSpPr>
        <p:spPr>
          <a:xfrm>
            <a:off x="8191925" y="1325880"/>
            <a:ext cx="3352375" cy="3066507"/>
          </a:xfrm>
        </p:spPr>
        <p:txBody>
          <a:bodyPr vert="horz" lIns="91440" tIns="45720" rIns="91440" bIns="45720" rtlCol="0" anchor="b">
            <a:normAutofit/>
          </a:bodyPr>
          <a:lstStyle/>
          <a:p>
            <a:pPr>
              <a:lnSpc>
                <a:spcPct val="90000"/>
              </a:lnSpc>
            </a:pPr>
            <a:r>
              <a:rPr lang="en-US" sz="3400" b="0" i="0" kern="1200" dirty="0" err="1">
                <a:solidFill>
                  <a:srgbClr val="EBEBEB"/>
                </a:solidFill>
                <a:latin typeface="+mj-lt"/>
                <a:ea typeface="+mj-ea"/>
                <a:cs typeface="+mj-cs"/>
              </a:rPr>
              <a:t>Respostas</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formulário</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Docentes</a:t>
            </a:r>
            <a:r>
              <a:rPr lang="en-US" sz="3400" b="0" i="0" kern="1200" dirty="0">
                <a:solidFill>
                  <a:srgbClr val="EBEBEB"/>
                </a:solidFill>
                <a:latin typeface="+mj-lt"/>
                <a:ea typeface="+mj-ea"/>
                <a:cs typeface="+mj-cs"/>
              </a:rPr>
              <a:t>/CCE</a:t>
            </a:r>
          </a:p>
        </p:txBody>
      </p:sp>
      <p:sp>
        <p:nvSpPr>
          <p:cNvPr id="85" name="Freeform 36">
            <a:extLst>
              <a:ext uri="{FF2B5EF4-FFF2-40B4-BE49-F238E27FC236}">
                <a16:creationId xmlns:a16="http://schemas.microsoft.com/office/drawing/2014/main" id="{C24BEC42-AFF3-40D1-93A2-A27A42E1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463681"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87" name="Freeform: Shape 86">
            <a:extLst>
              <a:ext uri="{FF2B5EF4-FFF2-40B4-BE49-F238E27FC236}">
                <a16:creationId xmlns:a16="http://schemas.microsoft.com/office/drawing/2014/main" id="{608F427C-1EC9-4280-9367-F2B3AA063E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809954" cy="6858000"/>
          </a:xfrm>
          <a:custGeom>
            <a:avLst/>
            <a:gdLst>
              <a:gd name="connsiteX0" fmla="*/ 6465239 w 7809954"/>
              <a:gd name="connsiteY0" fmla="*/ 0 h 6858000"/>
              <a:gd name="connsiteX1" fmla="*/ 7808777 w 7809954"/>
              <a:gd name="connsiteY1" fmla="*/ 0 h 6858000"/>
              <a:gd name="connsiteX2" fmla="*/ 7783732 w 7809954"/>
              <a:gd name="connsiteY2" fmla="*/ 155676 h 6858000"/>
              <a:gd name="connsiteX3" fmla="*/ 7759863 w 7809954"/>
              <a:gd name="connsiteY3" fmla="*/ 310667 h 6858000"/>
              <a:gd name="connsiteX4" fmla="*/ 7736499 w 7809954"/>
              <a:gd name="connsiteY4" fmla="*/ 466344 h 6858000"/>
              <a:gd name="connsiteX5" fmla="*/ 7716496 w 7809954"/>
              <a:gd name="connsiteY5" fmla="*/ 622706 h 6858000"/>
              <a:gd name="connsiteX6" fmla="*/ 7696325 w 7809954"/>
              <a:gd name="connsiteY6" fmla="*/ 778383 h 6858000"/>
              <a:gd name="connsiteX7" fmla="*/ 7677499 w 7809954"/>
              <a:gd name="connsiteY7" fmla="*/ 934745 h 6858000"/>
              <a:gd name="connsiteX8" fmla="*/ 7661363 w 7809954"/>
              <a:gd name="connsiteY8" fmla="*/ 1089050 h 6858000"/>
              <a:gd name="connsiteX9" fmla="*/ 7646067 w 7809954"/>
              <a:gd name="connsiteY9" fmla="*/ 1245413 h 6858000"/>
              <a:gd name="connsiteX10" fmla="*/ 7632115 w 7809954"/>
              <a:gd name="connsiteY10" fmla="*/ 1401089 h 6858000"/>
              <a:gd name="connsiteX11" fmla="*/ 7620013 w 7809954"/>
              <a:gd name="connsiteY11" fmla="*/ 1554023 h 6858000"/>
              <a:gd name="connsiteX12" fmla="*/ 7607910 w 7809954"/>
              <a:gd name="connsiteY12" fmla="*/ 1709013 h 6858000"/>
              <a:gd name="connsiteX13" fmla="*/ 7597825 w 7809954"/>
              <a:gd name="connsiteY13" fmla="*/ 1861947 h 6858000"/>
              <a:gd name="connsiteX14" fmla="*/ 7589925 w 7809954"/>
              <a:gd name="connsiteY14" fmla="*/ 2014880 h 6858000"/>
              <a:gd name="connsiteX15" fmla="*/ 7581688 w 7809954"/>
              <a:gd name="connsiteY15" fmla="*/ 2167128 h 6858000"/>
              <a:gd name="connsiteX16" fmla="*/ 7574797 w 7809954"/>
              <a:gd name="connsiteY16" fmla="*/ 2318004 h 6858000"/>
              <a:gd name="connsiteX17" fmla="*/ 7569922 w 7809954"/>
              <a:gd name="connsiteY17" fmla="*/ 2467508 h 6858000"/>
              <a:gd name="connsiteX18" fmla="*/ 7565720 w 7809954"/>
              <a:gd name="connsiteY18" fmla="*/ 2617013 h 6858000"/>
              <a:gd name="connsiteX19" fmla="*/ 7561686 w 7809954"/>
              <a:gd name="connsiteY19" fmla="*/ 2765145 h 6858000"/>
              <a:gd name="connsiteX20" fmla="*/ 7559837 w 7809954"/>
              <a:gd name="connsiteY20" fmla="*/ 2911221 h 6858000"/>
              <a:gd name="connsiteX21" fmla="*/ 7557820 w 7809954"/>
              <a:gd name="connsiteY21" fmla="*/ 3057296 h 6858000"/>
              <a:gd name="connsiteX22" fmla="*/ 7556811 w 7809954"/>
              <a:gd name="connsiteY22" fmla="*/ 3201314 h 6858000"/>
              <a:gd name="connsiteX23" fmla="*/ 7557820 w 7809954"/>
              <a:gd name="connsiteY23" fmla="*/ 3343960 h 6858000"/>
              <a:gd name="connsiteX24" fmla="*/ 7557820 w 7809954"/>
              <a:gd name="connsiteY24" fmla="*/ 3485235 h 6858000"/>
              <a:gd name="connsiteX25" fmla="*/ 7559837 w 7809954"/>
              <a:gd name="connsiteY25" fmla="*/ 3625138 h 6858000"/>
              <a:gd name="connsiteX26" fmla="*/ 7562862 w 7809954"/>
              <a:gd name="connsiteY26" fmla="*/ 3762298 h 6858000"/>
              <a:gd name="connsiteX27" fmla="*/ 7565720 w 7809954"/>
              <a:gd name="connsiteY27" fmla="*/ 3898087 h 6858000"/>
              <a:gd name="connsiteX28" fmla="*/ 7568914 w 7809954"/>
              <a:gd name="connsiteY28" fmla="*/ 4031132 h 6858000"/>
              <a:gd name="connsiteX29" fmla="*/ 7573788 w 7809954"/>
              <a:gd name="connsiteY29" fmla="*/ 4163491 h 6858000"/>
              <a:gd name="connsiteX30" fmla="*/ 7578999 w 7809954"/>
              <a:gd name="connsiteY30" fmla="*/ 4293793 h 6858000"/>
              <a:gd name="connsiteX31" fmla="*/ 7583705 w 7809954"/>
              <a:gd name="connsiteY31" fmla="*/ 4421352 h 6858000"/>
              <a:gd name="connsiteX32" fmla="*/ 7596985 w 7809954"/>
              <a:gd name="connsiteY32" fmla="*/ 4670298 h 6858000"/>
              <a:gd name="connsiteX33" fmla="*/ 7611104 w 7809954"/>
              <a:gd name="connsiteY33" fmla="*/ 4908956 h 6858000"/>
              <a:gd name="connsiteX34" fmla="*/ 7625896 w 7809954"/>
              <a:gd name="connsiteY34" fmla="*/ 5138013 h 6858000"/>
              <a:gd name="connsiteX35" fmla="*/ 7642201 w 7809954"/>
              <a:gd name="connsiteY35" fmla="*/ 5354726 h 6858000"/>
              <a:gd name="connsiteX36" fmla="*/ 7659178 w 7809954"/>
              <a:gd name="connsiteY36" fmla="*/ 5561838 h 6858000"/>
              <a:gd name="connsiteX37" fmla="*/ 7677499 w 7809954"/>
              <a:gd name="connsiteY37" fmla="*/ 5753862 h 6858000"/>
              <a:gd name="connsiteX38" fmla="*/ 7695485 w 7809954"/>
              <a:gd name="connsiteY38" fmla="*/ 5934227 h 6858000"/>
              <a:gd name="connsiteX39" fmla="*/ 7713470 w 7809954"/>
              <a:gd name="connsiteY39" fmla="*/ 6100191 h 6858000"/>
              <a:gd name="connsiteX40" fmla="*/ 7730447 w 7809954"/>
              <a:gd name="connsiteY40" fmla="*/ 6252438 h 6858000"/>
              <a:gd name="connsiteX41" fmla="*/ 7746584 w 7809954"/>
              <a:gd name="connsiteY41" fmla="*/ 6387541 h 6858000"/>
              <a:gd name="connsiteX42" fmla="*/ 7761880 w 7809954"/>
              <a:gd name="connsiteY42" fmla="*/ 6509613 h 6858000"/>
              <a:gd name="connsiteX43" fmla="*/ 7774655 w 7809954"/>
              <a:gd name="connsiteY43" fmla="*/ 6612483 h 6858000"/>
              <a:gd name="connsiteX44" fmla="*/ 7786757 w 7809954"/>
              <a:gd name="connsiteY44" fmla="*/ 6698894 h 6858000"/>
              <a:gd name="connsiteX45" fmla="*/ 7804071 w 7809954"/>
              <a:gd name="connsiteY45" fmla="*/ 6817538 h 6858000"/>
              <a:gd name="connsiteX46" fmla="*/ 7809954 w 7809954"/>
              <a:gd name="connsiteY46" fmla="*/ 6858000 h 6858000"/>
              <a:gd name="connsiteX47" fmla="*/ 7157124 w 7809954"/>
              <a:gd name="connsiteY47" fmla="*/ 6858000 h 6858000"/>
              <a:gd name="connsiteX48" fmla="*/ 7157124 w 7809954"/>
              <a:gd name="connsiteY48" fmla="*/ 6858000 h 6858000"/>
              <a:gd name="connsiteX49" fmla="*/ 0 w 7809954"/>
              <a:gd name="connsiteY49" fmla="*/ 6858000 h 6858000"/>
              <a:gd name="connsiteX50" fmla="*/ 0 w 7809954"/>
              <a:gd name="connsiteY50" fmla="*/ 0 h 6858000"/>
              <a:gd name="connsiteX51" fmla="*/ 6465239 w 7809954"/>
              <a:gd name="connsiteY5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809954" h="6858000">
                <a:moveTo>
                  <a:pt x="6465239" y="0"/>
                </a:moveTo>
                <a:lnTo>
                  <a:pt x="7808777" y="0"/>
                </a:lnTo>
                <a:lnTo>
                  <a:pt x="7783732" y="155676"/>
                </a:lnTo>
                <a:lnTo>
                  <a:pt x="7759863" y="310667"/>
                </a:lnTo>
                <a:lnTo>
                  <a:pt x="7736499" y="466344"/>
                </a:lnTo>
                <a:lnTo>
                  <a:pt x="7716496" y="622706"/>
                </a:lnTo>
                <a:lnTo>
                  <a:pt x="7696325" y="778383"/>
                </a:lnTo>
                <a:lnTo>
                  <a:pt x="7677499" y="934745"/>
                </a:lnTo>
                <a:lnTo>
                  <a:pt x="7661363" y="1089050"/>
                </a:lnTo>
                <a:lnTo>
                  <a:pt x="7646067" y="1245413"/>
                </a:lnTo>
                <a:lnTo>
                  <a:pt x="7632115" y="1401089"/>
                </a:lnTo>
                <a:lnTo>
                  <a:pt x="7620013" y="1554023"/>
                </a:lnTo>
                <a:lnTo>
                  <a:pt x="7607910" y="1709013"/>
                </a:lnTo>
                <a:lnTo>
                  <a:pt x="7597825" y="1861947"/>
                </a:lnTo>
                <a:lnTo>
                  <a:pt x="7589925" y="2014880"/>
                </a:lnTo>
                <a:lnTo>
                  <a:pt x="7581688" y="2167128"/>
                </a:lnTo>
                <a:lnTo>
                  <a:pt x="7574797" y="2318004"/>
                </a:lnTo>
                <a:lnTo>
                  <a:pt x="7569922" y="2467508"/>
                </a:lnTo>
                <a:lnTo>
                  <a:pt x="7565720" y="2617013"/>
                </a:lnTo>
                <a:lnTo>
                  <a:pt x="7561686" y="2765145"/>
                </a:lnTo>
                <a:lnTo>
                  <a:pt x="7559837" y="2911221"/>
                </a:lnTo>
                <a:lnTo>
                  <a:pt x="7557820" y="3057296"/>
                </a:lnTo>
                <a:lnTo>
                  <a:pt x="7556811" y="3201314"/>
                </a:lnTo>
                <a:lnTo>
                  <a:pt x="7557820" y="3343960"/>
                </a:lnTo>
                <a:lnTo>
                  <a:pt x="7557820" y="3485235"/>
                </a:lnTo>
                <a:lnTo>
                  <a:pt x="7559837" y="3625138"/>
                </a:lnTo>
                <a:lnTo>
                  <a:pt x="7562862" y="3762298"/>
                </a:lnTo>
                <a:lnTo>
                  <a:pt x="7565720" y="3898087"/>
                </a:lnTo>
                <a:lnTo>
                  <a:pt x="7568914" y="4031132"/>
                </a:lnTo>
                <a:lnTo>
                  <a:pt x="7573788" y="4163491"/>
                </a:lnTo>
                <a:lnTo>
                  <a:pt x="7578999" y="4293793"/>
                </a:lnTo>
                <a:lnTo>
                  <a:pt x="7583705" y="4421352"/>
                </a:lnTo>
                <a:lnTo>
                  <a:pt x="7596985" y="4670298"/>
                </a:lnTo>
                <a:lnTo>
                  <a:pt x="7611104" y="4908956"/>
                </a:lnTo>
                <a:lnTo>
                  <a:pt x="7625896" y="5138013"/>
                </a:lnTo>
                <a:lnTo>
                  <a:pt x="7642201" y="5354726"/>
                </a:lnTo>
                <a:lnTo>
                  <a:pt x="7659178" y="5561838"/>
                </a:lnTo>
                <a:lnTo>
                  <a:pt x="7677499" y="5753862"/>
                </a:lnTo>
                <a:lnTo>
                  <a:pt x="7695485" y="5934227"/>
                </a:lnTo>
                <a:lnTo>
                  <a:pt x="7713470" y="6100191"/>
                </a:lnTo>
                <a:lnTo>
                  <a:pt x="7730447" y="6252438"/>
                </a:lnTo>
                <a:lnTo>
                  <a:pt x="7746584" y="6387541"/>
                </a:lnTo>
                <a:lnTo>
                  <a:pt x="7761880" y="6509613"/>
                </a:lnTo>
                <a:lnTo>
                  <a:pt x="7774655" y="6612483"/>
                </a:lnTo>
                <a:lnTo>
                  <a:pt x="7786757" y="6698894"/>
                </a:lnTo>
                <a:lnTo>
                  <a:pt x="7804071" y="6817538"/>
                </a:lnTo>
                <a:lnTo>
                  <a:pt x="7809954" y="6858000"/>
                </a:lnTo>
                <a:lnTo>
                  <a:pt x="7157124" y="6858000"/>
                </a:lnTo>
                <a:lnTo>
                  <a:pt x="7157124" y="6858000"/>
                </a:lnTo>
                <a:lnTo>
                  <a:pt x="0" y="6858000"/>
                </a:lnTo>
                <a:lnTo>
                  <a:pt x="0" y="0"/>
                </a:lnTo>
                <a:lnTo>
                  <a:pt x="6465239"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9" name="Rectangle 88">
            <a:extLst>
              <a:ext uri="{FF2B5EF4-FFF2-40B4-BE49-F238E27FC236}">
                <a16:creationId xmlns:a16="http://schemas.microsoft.com/office/drawing/2014/main" id="{F98810A7-E114-447A-A7D6-69B27CFB56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tângulo 2">
            <a:extLst>
              <a:ext uri="{FF2B5EF4-FFF2-40B4-BE49-F238E27FC236}">
                <a16:creationId xmlns:a16="http://schemas.microsoft.com/office/drawing/2014/main" id="{C36742E5-B261-463E-AF9D-EDFA44E7DDE3}"/>
              </a:ext>
            </a:extLst>
          </p:cNvPr>
          <p:cNvSpPr/>
          <p:nvPr/>
        </p:nvSpPr>
        <p:spPr>
          <a:xfrm>
            <a:off x="647700" y="800245"/>
            <a:ext cx="6096000" cy="1200329"/>
          </a:xfrm>
          <a:prstGeom prst="rect">
            <a:avLst/>
          </a:prstGeom>
        </p:spPr>
        <p:txBody>
          <a:bodyPr>
            <a:spAutoFit/>
          </a:bodyPr>
          <a:lstStyle/>
          <a:p>
            <a:pPr algn="just"/>
            <a:r>
              <a:rPr lang="pt-BR" dirty="0">
                <a:solidFill>
                  <a:srgbClr val="202124"/>
                </a:solidFill>
                <a:latin typeface="Google Sans"/>
              </a:rPr>
              <a:t>Como você avalia seu NÍVEL DE CONHECIMENTO em relação aos conteúdos dos minicursos voltados a preparação de atividades não presenciais, ministrados no VIRTUEL (ex. ZOOM, </a:t>
            </a:r>
            <a:r>
              <a:rPr lang="pt-BR" dirty="0" err="1">
                <a:solidFill>
                  <a:srgbClr val="202124"/>
                </a:solidFill>
                <a:latin typeface="Google Sans"/>
              </a:rPr>
              <a:t>Classroom</a:t>
            </a:r>
            <a:r>
              <a:rPr lang="pt-BR" dirty="0">
                <a:solidFill>
                  <a:srgbClr val="202124"/>
                </a:solidFill>
                <a:latin typeface="Google Sans"/>
              </a:rPr>
              <a:t>, </a:t>
            </a:r>
            <a:r>
              <a:rPr lang="pt-BR" dirty="0" err="1">
                <a:solidFill>
                  <a:srgbClr val="202124"/>
                </a:solidFill>
                <a:latin typeface="Google Sans"/>
              </a:rPr>
              <a:t>meet</a:t>
            </a:r>
            <a:r>
              <a:rPr lang="pt-BR" dirty="0">
                <a:solidFill>
                  <a:srgbClr val="202124"/>
                </a:solidFill>
                <a:latin typeface="Google Sans"/>
              </a:rPr>
              <a:t>, </a:t>
            </a:r>
            <a:r>
              <a:rPr lang="pt-BR" dirty="0" err="1">
                <a:solidFill>
                  <a:srgbClr val="202124"/>
                </a:solidFill>
                <a:latin typeface="Google Sans"/>
              </a:rPr>
              <a:t>etc</a:t>
            </a:r>
            <a:r>
              <a:rPr lang="pt-BR" dirty="0">
                <a:solidFill>
                  <a:srgbClr val="202124"/>
                </a:solidFill>
                <a:latin typeface="Google Sans"/>
              </a:rPr>
              <a:t>)</a:t>
            </a:r>
            <a:endParaRPr lang="pt-BR" dirty="0"/>
          </a:p>
        </p:txBody>
      </p:sp>
      <p:pic>
        <p:nvPicPr>
          <p:cNvPr id="4" name="Picture 2">
            <a:extLst>
              <a:ext uri="{FF2B5EF4-FFF2-40B4-BE49-F238E27FC236}">
                <a16:creationId xmlns:a16="http://schemas.microsoft.com/office/drawing/2014/main" id="{9AB0A6B6-6312-4C96-9312-105F807675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2621"/>
          <a:stretch/>
        </p:blipFill>
        <p:spPr bwMode="auto">
          <a:xfrm>
            <a:off x="0" y="2397111"/>
            <a:ext cx="7209305" cy="220297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áfico de respostas do Formulários Google. Título da pergunta: Como você avalia seu NÍVEL DE CONHECIMENTO em relação aos conteúdos dos minicursos voltados a preparação de atividades não presenciais, ministrados no VIRTUEL (ex. ZOOM, Classroom, meet, etc). Número de respostas: 130 respostas.">
            <a:extLst>
              <a:ext uri="{FF2B5EF4-FFF2-40B4-BE49-F238E27FC236}">
                <a16:creationId xmlns:a16="http://schemas.microsoft.com/office/drawing/2014/main" id="{DC3AEE84-0CBF-4E13-B463-A37D2A2B54A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62167" t="32621" r="4561" b="52951"/>
          <a:stretch/>
        </p:blipFill>
        <p:spPr bwMode="auto">
          <a:xfrm>
            <a:off x="4572203" y="4300875"/>
            <a:ext cx="2986634" cy="5873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41047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 name="Picture 70">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3" name="Picture 72">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75" name="Oval 74">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79" name="Picture 78">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81" name="Rectangle 80">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83" name="Rectangle 82">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145FB0C-13EA-4755-A02A-D7D7BA06FB55}"/>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400" b="0" i="0" kern="1200" dirty="0" err="1">
                <a:solidFill>
                  <a:srgbClr val="EBEBEB"/>
                </a:solidFill>
                <a:latin typeface="+mj-lt"/>
                <a:ea typeface="+mj-ea"/>
                <a:cs typeface="+mj-cs"/>
              </a:rPr>
              <a:t>Respostas</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formulário</a:t>
            </a:r>
            <a:r>
              <a:rPr lang="en-US" sz="3400" b="0" i="0" kern="1200" dirty="0">
                <a:solidFill>
                  <a:srgbClr val="EBEBEB"/>
                </a:solidFill>
                <a:latin typeface="+mj-lt"/>
                <a:ea typeface="+mj-ea"/>
                <a:cs typeface="+mj-cs"/>
              </a:rPr>
              <a:t> </a:t>
            </a:r>
            <a:r>
              <a:rPr lang="en-US" sz="3400" b="0" i="0" kern="1200" dirty="0" err="1">
                <a:solidFill>
                  <a:srgbClr val="EBEBEB"/>
                </a:solidFill>
                <a:latin typeface="+mj-lt"/>
                <a:ea typeface="+mj-ea"/>
                <a:cs typeface="+mj-cs"/>
              </a:rPr>
              <a:t>Docentes</a:t>
            </a:r>
            <a:r>
              <a:rPr lang="en-US" sz="3400" b="0" i="0" kern="1200" dirty="0">
                <a:solidFill>
                  <a:srgbClr val="EBEBEB"/>
                </a:solidFill>
                <a:latin typeface="+mj-lt"/>
                <a:ea typeface="+mj-ea"/>
                <a:cs typeface="+mj-cs"/>
              </a:rPr>
              <a:t>/CCE</a:t>
            </a:r>
          </a:p>
        </p:txBody>
      </p:sp>
      <p:sp useBgFill="1">
        <p:nvSpPr>
          <p:cNvPr id="85" name="Rectangle 84">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Retângulo 3">
            <a:extLst>
              <a:ext uri="{FF2B5EF4-FFF2-40B4-BE49-F238E27FC236}">
                <a16:creationId xmlns:a16="http://schemas.microsoft.com/office/drawing/2014/main" id="{5BA24C02-5F8C-4425-9679-A2280668E92A}"/>
              </a:ext>
            </a:extLst>
          </p:cNvPr>
          <p:cNvSpPr/>
          <p:nvPr/>
        </p:nvSpPr>
        <p:spPr>
          <a:xfrm>
            <a:off x="1069163" y="1193390"/>
            <a:ext cx="6096000" cy="1477328"/>
          </a:xfrm>
          <a:prstGeom prst="rect">
            <a:avLst/>
          </a:prstGeom>
        </p:spPr>
        <p:txBody>
          <a:bodyPr>
            <a:spAutoFit/>
          </a:bodyPr>
          <a:lstStyle/>
          <a:p>
            <a:r>
              <a:rPr lang="pt-BR" dirty="0">
                <a:solidFill>
                  <a:srgbClr val="202124"/>
                </a:solidFill>
                <a:latin typeface="Google Sans"/>
              </a:rPr>
              <a:t>Em relação aos </a:t>
            </a:r>
            <a:r>
              <a:rPr lang="pt-BR" dirty="0" err="1">
                <a:solidFill>
                  <a:srgbClr val="202124"/>
                </a:solidFill>
                <a:latin typeface="Google Sans"/>
              </a:rPr>
              <a:t>mini-cursos</a:t>
            </a:r>
            <a:r>
              <a:rPr lang="pt-BR" dirty="0">
                <a:solidFill>
                  <a:srgbClr val="202124"/>
                </a:solidFill>
                <a:latin typeface="Google Sans"/>
              </a:rPr>
              <a:t> voltados a preparação de atividades não-presenciais, ministrados no VIRTUEL (zoom, </a:t>
            </a:r>
            <a:r>
              <a:rPr lang="pt-BR" dirty="0" err="1">
                <a:solidFill>
                  <a:srgbClr val="202124"/>
                </a:solidFill>
                <a:latin typeface="Google Sans"/>
              </a:rPr>
              <a:t>moodle</a:t>
            </a:r>
            <a:r>
              <a:rPr lang="pt-BR" dirty="0">
                <a:solidFill>
                  <a:srgbClr val="202124"/>
                </a:solidFill>
                <a:latin typeface="Google Sans"/>
              </a:rPr>
              <a:t>, </a:t>
            </a:r>
            <a:r>
              <a:rPr lang="pt-BR" dirty="0" err="1">
                <a:solidFill>
                  <a:srgbClr val="202124"/>
                </a:solidFill>
                <a:latin typeface="Google Sans"/>
              </a:rPr>
              <a:t>meet</a:t>
            </a:r>
            <a:r>
              <a:rPr lang="pt-BR" dirty="0">
                <a:solidFill>
                  <a:srgbClr val="202124"/>
                </a:solidFill>
                <a:latin typeface="Google Sans"/>
              </a:rPr>
              <a:t>, gravações) como você avalia a ADEQUAÇÃO destas ferramentas para auxiliar a preparação de conteúdo remoto, na realidade das disciplinas que ministra:</a:t>
            </a:r>
            <a:endParaRPr lang="pt-BR" dirty="0"/>
          </a:p>
        </p:txBody>
      </p:sp>
      <p:pic>
        <p:nvPicPr>
          <p:cNvPr id="3" name="Picture 2">
            <a:extLst>
              <a:ext uri="{FF2B5EF4-FFF2-40B4-BE49-F238E27FC236}">
                <a16:creationId xmlns:a16="http://schemas.microsoft.com/office/drawing/2014/main" id="{A158263B-8A29-4B78-ABC7-B2371068EEB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6250"/>
          <a:stretch/>
        </p:blipFill>
        <p:spPr bwMode="auto">
          <a:xfrm>
            <a:off x="724296" y="3086100"/>
            <a:ext cx="6712396" cy="22450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3970702"/>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2" name="Picture 1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4" name="Oval 1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6" name="Picture 1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8" name="Picture 1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1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4D6EDB-724D-4ED6-BCB3-88BACAC930FE}"/>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Respostas formulário Docentes/CCE</a:t>
            </a:r>
          </a:p>
        </p:txBody>
      </p:sp>
      <p:sp useBgFill="1">
        <p:nvSpPr>
          <p:cNvPr id="144" name="Rectangle 14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tângulo 2">
            <a:extLst>
              <a:ext uri="{FF2B5EF4-FFF2-40B4-BE49-F238E27FC236}">
                <a16:creationId xmlns:a16="http://schemas.microsoft.com/office/drawing/2014/main" id="{49C114E5-CEA6-4D90-945B-9303EB3A3E91}"/>
              </a:ext>
            </a:extLst>
          </p:cNvPr>
          <p:cNvSpPr/>
          <p:nvPr/>
        </p:nvSpPr>
        <p:spPr>
          <a:xfrm>
            <a:off x="932953" y="1236777"/>
            <a:ext cx="6096000" cy="2031325"/>
          </a:xfrm>
          <a:prstGeom prst="rect">
            <a:avLst/>
          </a:prstGeom>
        </p:spPr>
        <p:txBody>
          <a:bodyPr>
            <a:spAutoFit/>
          </a:bodyPr>
          <a:lstStyle/>
          <a:p>
            <a:pPr algn="just"/>
            <a:r>
              <a:rPr lang="pt-BR" dirty="0">
                <a:solidFill>
                  <a:srgbClr val="202124"/>
                </a:solidFill>
                <a:latin typeface="Google Sans"/>
              </a:rPr>
              <a:t>Considerando as ferramentas digitais disponíveis no âmbito da UEL (e outras a seu critério) apresentadas durante o VIRTUEL, quais DIFICULDADES e DESAFIOS você relataria referentes à implementação de aulas na perspectiva não presencial? Tenha em vista as peculiaridades da sua área (ou disciplinas que ministra). Responda quantas alternativas julgar pertinentes para seu caso.</a:t>
            </a:r>
            <a:endParaRPr lang="pt-BR" dirty="0"/>
          </a:p>
        </p:txBody>
      </p:sp>
      <p:pic>
        <p:nvPicPr>
          <p:cNvPr id="4098" name="Picture 2" descr="Gráfico de respostas do Formulários Google. Título da pergunta: Considerando as ferramentas digitais disponíveis no âmbito da UEL (e outras a seu critério) apresentadas durante o VIRTUEL, quais  DIFICULDADES e DESAFIOS você relataria referentes à implementação de aulas na perspectiva não presencial? Tenha em vista as peculiaridades da sua área (ou disciplinas que ministra). Responda quantas alternativas julgar pertinentes para seu caso. . Número de respostas: 142 respostas.">
            <a:extLst>
              <a:ext uri="{FF2B5EF4-FFF2-40B4-BE49-F238E27FC236}">
                <a16:creationId xmlns:a16="http://schemas.microsoft.com/office/drawing/2014/main" id="{EB2B2573-D35A-4AAF-AB0D-694FAA5A622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6963" b="81966"/>
          <a:stretch/>
        </p:blipFill>
        <p:spPr bwMode="auto">
          <a:xfrm>
            <a:off x="932953" y="3589900"/>
            <a:ext cx="6619625" cy="12533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90166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2" name="Picture 1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4" name="Oval 1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6" name="Picture 1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8" name="Picture 1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1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4D6EDB-724D-4ED6-BCB3-88BACAC930FE}"/>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Respostas formulário Docentes/CCE</a:t>
            </a:r>
          </a:p>
        </p:txBody>
      </p:sp>
      <p:sp useBgFill="1">
        <p:nvSpPr>
          <p:cNvPr id="144" name="Rectangle 14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Retângulo 2">
            <a:extLst>
              <a:ext uri="{FF2B5EF4-FFF2-40B4-BE49-F238E27FC236}">
                <a16:creationId xmlns:a16="http://schemas.microsoft.com/office/drawing/2014/main" id="{F57BBA60-F899-4038-B08B-EA0AEC865CA3}"/>
              </a:ext>
            </a:extLst>
          </p:cNvPr>
          <p:cNvSpPr/>
          <p:nvPr/>
        </p:nvSpPr>
        <p:spPr>
          <a:xfrm>
            <a:off x="1984723" y="916648"/>
            <a:ext cx="5622117" cy="369332"/>
          </a:xfrm>
          <a:prstGeom prst="rect">
            <a:avLst/>
          </a:prstGeom>
        </p:spPr>
        <p:txBody>
          <a:bodyPr wrap="none">
            <a:spAutoFit/>
          </a:bodyPr>
          <a:lstStyle/>
          <a:p>
            <a:r>
              <a:rPr lang="pt-BR" dirty="0">
                <a:solidFill>
                  <a:srgbClr val="202124"/>
                </a:solidFill>
                <a:latin typeface="Roboto"/>
              </a:rPr>
              <a:t>Ter uma mesa digitalizadora para substituir o quadro.</a:t>
            </a:r>
            <a:endParaRPr lang="pt-BR" dirty="0"/>
          </a:p>
        </p:txBody>
      </p:sp>
      <p:sp>
        <p:nvSpPr>
          <p:cNvPr id="4" name="Retângulo 3">
            <a:extLst>
              <a:ext uri="{FF2B5EF4-FFF2-40B4-BE49-F238E27FC236}">
                <a16:creationId xmlns:a16="http://schemas.microsoft.com/office/drawing/2014/main" id="{38FEC50D-61AF-4393-ACC0-17016D2CDD11}"/>
              </a:ext>
            </a:extLst>
          </p:cNvPr>
          <p:cNvSpPr/>
          <p:nvPr/>
        </p:nvSpPr>
        <p:spPr>
          <a:xfrm>
            <a:off x="2255194" y="2645602"/>
            <a:ext cx="5416868" cy="369332"/>
          </a:xfrm>
          <a:prstGeom prst="rect">
            <a:avLst/>
          </a:prstGeom>
        </p:spPr>
        <p:txBody>
          <a:bodyPr wrap="none">
            <a:spAutoFit/>
          </a:bodyPr>
          <a:lstStyle/>
          <a:p>
            <a:r>
              <a:rPr lang="pt-BR" dirty="0">
                <a:solidFill>
                  <a:srgbClr val="202124"/>
                </a:solidFill>
                <a:latin typeface="Roboto"/>
              </a:rPr>
              <a:t>Associação de atividades síncronas e assíncronas.</a:t>
            </a:r>
            <a:endParaRPr lang="pt-BR" dirty="0"/>
          </a:p>
        </p:txBody>
      </p:sp>
      <p:sp>
        <p:nvSpPr>
          <p:cNvPr id="5" name="Retângulo 4">
            <a:extLst>
              <a:ext uri="{FF2B5EF4-FFF2-40B4-BE49-F238E27FC236}">
                <a16:creationId xmlns:a16="http://schemas.microsoft.com/office/drawing/2014/main" id="{10591D89-64B4-4C29-8141-4B6FB86958F6}"/>
              </a:ext>
            </a:extLst>
          </p:cNvPr>
          <p:cNvSpPr/>
          <p:nvPr/>
        </p:nvSpPr>
        <p:spPr>
          <a:xfrm>
            <a:off x="728289" y="3654839"/>
            <a:ext cx="5177443" cy="369332"/>
          </a:xfrm>
          <a:prstGeom prst="rect">
            <a:avLst/>
          </a:prstGeom>
        </p:spPr>
        <p:txBody>
          <a:bodyPr wrap="none">
            <a:spAutoFit/>
          </a:bodyPr>
          <a:lstStyle/>
          <a:p>
            <a:r>
              <a:rPr lang="pt-BR" dirty="0">
                <a:solidFill>
                  <a:srgbClr val="202124"/>
                </a:solidFill>
                <a:latin typeface="Roboto"/>
              </a:rPr>
              <a:t>Suporte da UEL na continuidade de treinamento.</a:t>
            </a:r>
            <a:endParaRPr lang="pt-BR" dirty="0"/>
          </a:p>
        </p:txBody>
      </p:sp>
      <p:sp>
        <p:nvSpPr>
          <p:cNvPr id="6" name="Retângulo 5">
            <a:extLst>
              <a:ext uri="{FF2B5EF4-FFF2-40B4-BE49-F238E27FC236}">
                <a16:creationId xmlns:a16="http://schemas.microsoft.com/office/drawing/2014/main" id="{73630A4F-19EA-4F64-802D-22ACEF7C6343}"/>
              </a:ext>
            </a:extLst>
          </p:cNvPr>
          <p:cNvSpPr/>
          <p:nvPr/>
        </p:nvSpPr>
        <p:spPr>
          <a:xfrm>
            <a:off x="836149" y="4635532"/>
            <a:ext cx="6096000" cy="1200329"/>
          </a:xfrm>
          <a:prstGeom prst="rect">
            <a:avLst/>
          </a:prstGeom>
        </p:spPr>
        <p:txBody>
          <a:bodyPr>
            <a:spAutoFit/>
          </a:bodyPr>
          <a:lstStyle/>
          <a:p>
            <a:r>
              <a:rPr lang="pt-BR" dirty="0">
                <a:solidFill>
                  <a:srgbClr val="202124"/>
                </a:solidFill>
                <a:latin typeface="Roboto"/>
              </a:rPr>
              <a:t>Eu gostaria de contar com sala de aula a fim de usar quadro quando necessário e estar em ambiente livre de eventualidades e interferências que podem ocorrer no ambiente doméstico.</a:t>
            </a:r>
            <a:endParaRPr lang="pt-BR" dirty="0"/>
          </a:p>
        </p:txBody>
      </p:sp>
      <p:sp>
        <p:nvSpPr>
          <p:cNvPr id="7" name="Retângulo 6">
            <a:extLst>
              <a:ext uri="{FF2B5EF4-FFF2-40B4-BE49-F238E27FC236}">
                <a16:creationId xmlns:a16="http://schemas.microsoft.com/office/drawing/2014/main" id="{2E8D7C4C-4D71-49B9-A3CC-BA4481220CCB}"/>
              </a:ext>
            </a:extLst>
          </p:cNvPr>
          <p:cNvSpPr/>
          <p:nvPr/>
        </p:nvSpPr>
        <p:spPr>
          <a:xfrm>
            <a:off x="728289" y="1717674"/>
            <a:ext cx="6096000" cy="646331"/>
          </a:xfrm>
          <a:prstGeom prst="rect">
            <a:avLst/>
          </a:prstGeom>
        </p:spPr>
        <p:txBody>
          <a:bodyPr>
            <a:spAutoFit/>
          </a:bodyPr>
          <a:lstStyle/>
          <a:p>
            <a:r>
              <a:rPr lang="pt-BR" dirty="0">
                <a:solidFill>
                  <a:srgbClr val="202124"/>
                </a:solidFill>
                <a:latin typeface="Roboto"/>
              </a:rPr>
              <a:t>Estou comprando equipamentos e trocando o plano de internet.</a:t>
            </a:r>
            <a:endParaRPr lang="pt-BR" dirty="0"/>
          </a:p>
        </p:txBody>
      </p:sp>
    </p:spTree>
    <p:extLst>
      <p:ext uri="{BB962C8B-B14F-4D97-AF65-F5344CB8AC3E}">
        <p14:creationId xmlns:p14="http://schemas.microsoft.com/office/powerpoint/2010/main" val="2104849163"/>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F1C1DB-DF6F-4B64-8F05-C424CAF82C86}"/>
              </a:ext>
            </a:extLst>
          </p:cNvPr>
          <p:cNvSpPr>
            <a:spLocks noGrp="1"/>
          </p:cNvSpPr>
          <p:nvPr>
            <p:ph type="title"/>
          </p:nvPr>
        </p:nvSpPr>
        <p:spPr/>
        <p:txBody>
          <a:bodyPr/>
          <a:lstStyle/>
          <a:p>
            <a:r>
              <a:rPr lang="pt-BR" dirty="0"/>
              <a:t>Após discussões...</a:t>
            </a:r>
            <a:br>
              <a:rPr lang="pt-BR" dirty="0"/>
            </a:br>
            <a:r>
              <a:rPr lang="pt-BR" dirty="0"/>
              <a:t>Desafios e soluções:</a:t>
            </a:r>
          </a:p>
        </p:txBody>
      </p:sp>
      <p:sp>
        <p:nvSpPr>
          <p:cNvPr id="3" name="Espaço Reservado para Conteúdo 2">
            <a:extLst>
              <a:ext uri="{FF2B5EF4-FFF2-40B4-BE49-F238E27FC236}">
                <a16:creationId xmlns:a16="http://schemas.microsoft.com/office/drawing/2014/main" id="{58359185-2394-4D62-8D4A-FDFD9605FFE9}"/>
              </a:ext>
            </a:extLst>
          </p:cNvPr>
          <p:cNvSpPr>
            <a:spLocks noGrp="1"/>
          </p:cNvSpPr>
          <p:nvPr>
            <p:ph idx="1"/>
          </p:nvPr>
        </p:nvSpPr>
        <p:spPr/>
        <p:txBody>
          <a:bodyPr>
            <a:normAutofit/>
          </a:bodyPr>
          <a:lstStyle/>
          <a:p>
            <a:r>
              <a:rPr lang="pt-BR" dirty="0"/>
              <a:t>Colocar a mão na massa... o treinamento continuado é muito importante...</a:t>
            </a:r>
          </a:p>
          <a:p>
            <a:endParaRPr lang="pt-BR" dirty="0"/>
          </a:p>
          <a:p>
            <a:r>
              <a:rPr lang="pt-BR" dirty="0"/>
              <a:t>Uniformizar (ou não) plataformas utilizadas</a:t>
            </a:r>
          </a:p>
          <a:p>
            <a:endParaRPr lang="pt-BR" dirty="0"/>
          </a:p>
          <a:p>
            <a:r>
              <a:rPr lang="pt-BR" dirty="0"/>
              <a:t>Normatizar a possibilidade de atividade síncronas/assíncronas</a:t>
            </a:r>
          </a:p>
          <a:p>
            <a:endParaRPr lang="pt-BR" dirty="0"/>
          </a:p>
          <a:p>
            <a:r>
              <a:rPr lang="pt-BR" dirty="0"/>
              <a:t>Necessidade de normativa para controle de presenças e avaliações</a:t>
            </a:r>
          </a:p>
          <a:p>
            <a:endParaRPr lang="pt-BR" dirty="0"/>
          </a:p>
          <a:p>
            <a:endParaRPr lang="pt-BR" dirty="0"/>
          </a:p>
          <a:p>
            <a:endParaRPr lang="pt-BR" dirty="0"/>
          </a:p>
        </p:txBody>
      </p:sp>
    </p:spTree>
    <p:extLst>
      <p:ext uri="{BB962C8B-B14F-4D97-AF65-F5344CB8AC3E}">
        <p14:creationId xmlns:p14="http://schemas.microsoft.com/office/powerpoint/2010/main" val="2556610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32" name="Picture 13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4" name="Oval 13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36" name="Picture 13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38" name="Picture 13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0" name="Rectangle 13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42" name="Rectangle 141">
            <a:extLst>
              <a:ext uri="{FF2B5EF4-FFF2-40B4-BE49-F238E27FC236}">
                <a16:creationId xmlns:a16="http://schemas.microsoft.com/office/drawing/2014/main" id="{D67CA421-FA2B-47ED-A101-F8BBEBB297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04D6EDB-724D-4ED6-BCB3-88BACAC930FE}"/>
              </a:ext>
            </a:extLst>
          </p:cNvPr>
          <p:cNvSpPr>
            <a:spLocks noGrp="1"/>
          </p:cNvSpPr>
          <p:nvPr>
            <p:ph type="title"/>
          </p:nvPr>
        </p:nvSpPr>
        <p:spPr>
          <a:xfrm>
            <a:off x="8200279" y="1325880"/>
            <a:ext cx="3344020" cy="3066507"/>
          </a:xfrm>
        </p:spPr>
        <p:txBody>
          <a:bodyPr vert="horz" lIns="91440" tIns="45720" rIns="91440" bIns="45720" rtlCol="0" anchor="b">
            <a:normAutofit/>
          </a:bodyPr>
          <a:lstStyle/>
          <a:p>
            <a:pPr>
              <a:lnSpc>
                <a:spcPct val="90000"/>
              </a:lnSpc>
            </a:pPr>
            <a:r>
              <a:rPr lang="en-US" sz="3400" b="0" i="0" kern="1200">
                <a:solidFill>
                  <a:srgbClr val="EBEBEB"/>
                </a:solidFill>
                <a:latin typeface="+mj-lt"/>
                <a:ea typeface="+mj-ea"/>
                <a:cs typeface="+mj-cs"/>
              </a:rPr>
              <a:t>Respostas formulário Docentes/CCE</a:t>
            </a:r>
          </a:p>
        </p:txBody>
      </p:sp>
      <p:sp useBgFill="1">
        <p:nvSpPr>
          <p:cNvPr id="144" name="Rectangle 143">
            <a:extLst>
              <a:ext uri="{FF2B5EF4-FFF2-40B4-BE49-F238E27FC236}">
                <a16:creationId xmlns:a16="http://schemas.microsoft.com/office/drawing/2014/main" id="{12425D82-CD5E-45A4-9542-70951E59F2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6914" y="639905"/>
            <a:ext cx="6915664" cy="55781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221DB897-A621-4D5F-AC81-91199AC43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3" name="Picture 2" descr="Gráfico de respostas do Formulários Google. Título da pergunta: Indique entre os mini-cursos ofertados no VIRTUEL aquele(s) que você gostaria de realizar um treinamento mais aprofundado, com vistas a capacitá-lo para realização de atividades não-presenciais (marque quantos achar necessário):. Número de respostas: 142 respostas.">
            <a:extLst>
              <a:ext uri="{FF2B5EF4-FFF2-40B4-BE49-F238E27FC236}">
                <a16:creationId xmlns:a16="http://schemas.microsoft.com/office/drawing/2014/main" id="{F5B75E93-2988-4CEC-B48A-12893DB56EC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b="67704"/>
          <a:stretch/>
        </p:blipFill>
        <p:spPr bwMode="auto">
          <a:xfrm>
            <a:off x="758512" y="2067560"/>
            <a:ext cx="6678179" cy="2098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57109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Í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otalTime>1</TotalTime>
  <Words>623</Words>
  <Application>Microsoft Office PowerPoint</Application>
  <PresentationFormat>Widescreen</PresentationFormat>
  <Paragraphs>59</Paragraphs>
  <Slides>13</Slides>
  <Notes>0</Notes>
  <HiddenSlides>0</HiddenSlides>
  <MMClips>0</MMClips>
  <ScaleCrop>false</ScaleCrop>
  <HeadingPairs>
    <vt:vector size="6" baseType="variant">
      <vt:variant>
        <vt:lpstr>Fontes usadas</vt:lpstr>
      </vt:variant>
      <vt:variant>
        <vt:i4>5</vt:i4>
      </vt:variant>
      <vt:variant>
        <vt:lpstr>Tema</vt:lpstr>
      </vt:variant>
      <vt:variant>
        <vt:i4>1</vt:i4>
      </vt:variant>
      <vt:variant>
        <vt:lpstr>Títulos de slides</vt:lpstr>
      </vt:variant>
      <vt:variant>
        <vt:i4>13</vt:i4>
      </vt:variant>
    </vt:vector>
  </HeadingPairs>
  <TitlesOfParts>
    <vt:vector size="19" baseType="lpstr">
      <vt:lpstr>Arial</vt:lpstr>
      <vt:lpstr>Century Gothic</vt:lpstr>
      <vt:lpstr>Google Sans</vt:lpstr>
      <vt:lpstr>Roboto</vt:lpstr>
      <vt:lpstr>Wingdings 3</vt:lpstr>
      <vt:lpstr>Íon</vt:lpstr>
      <vt:lpstr>Fórum Docentes do CCE</vt:lpstr>
      <vt:lpstr>Norteadores</vt:lpstr>
      <vt:lpstr>Respostas formulário Docentes/CCE</vt:lpstr>
      <vt:lpstr>Respostas formulário Docentes/CCE</vt:lpstr>
      <vt:lpstr>Respostas formulário Docentes/CCE</vt:lpstr>
      <vt:lpstr>Respostas formulário Docentes/CCE</vt:lpstr>
      <vt:lpstr>Respostas formulário Docentes/CCE</vt:lpstr>
      <vt:lpstr>Após discussões... Desafios e soluções:</vt:lpstr>
      <vt:lpstr>Respostas formulário Docentes/CCE</vt:lpstr>
      <vt:lpstr>Respostas formulário Docentes/CCE</vt:lpstr>
      <vt:lpstr>Validação das atividades</vt:lpstr>
      <vt:lpstr>Anseios, angústias e solicitações...</vt:lpstr>
      <vt:lpstr>Obrigada!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Fórum Docentes do CCE</dc:title>
  <dc:creator>Avaliador</dc:creator>
  <cp:lastModifiedBy>Avaliador</cp:lastModifiedBy>
  <cp:revision>1</cp:revision>
  <dcterms:created xsi:type="dcterms:W3CDTF">2020-06-25T16:19:10Z</dcterms:created>
  <dcterms:modified xsi:type="dcterms:W3CDTF">2020-06-25T16:35:10Z</dcterms:modified>
</cp:coreProperties>
</file>